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8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9.xml" ContentType="application/vnd.openxmlformats-officedocument.theme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20.xml" ContentType="application/vnd.openxmlformats-officedocument.theme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theme/theme21.xml" ContentType="application/vnd.openxmlformats-officedocument.theme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theme/theme22.xml" ContentType="application/vnd.openxmlformats-officedocument.theme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theme/theme23.xml" ContentType="application/vnd.openxmlformats-officedocument.theme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84" r:id="rId3"/>
    <p:sldMasterId id="2147483696" r:id="rId4"/>
    <p:sldMasterId id="2147483708" r:id="rId5"/>
    <p:sldMasterId id="2147483720" r:id="rId6"/>
    <p:sldMasterId id="2147483744" r:id="rId7"/>
    <p:sldMasterId id="2147483756" r:id="rId8"/>
    <p:sldMasterId id="2147483768" r:id="rId9"/>
    <p:sldMasterId id="2147483780" r:id="rId10"/>
    <p:sldMasterId id="2147483792" r:id="rId11"/>
    <p:sldMasterId id="2147483804" r:id="rId12"/>
    <p:sldMasterId id="2147483816" r:id="rId13"/>
    <p:sldMasterId id="2147483828" r:id="rId14"/>
    <p:sldMasterId id="2147483840" r:id="rId15"/>
    <p:sldMasterId id="2147483852" r:id="rId16"/>
    <p:sldMasterId id="2147483864" r:id="rId17"/>
    <p:sldMasterId id="2147483876" r:id="rId18"/>
    <p:sldMasterId id="2147483888" r:id="rId19"/>
    <p:sldMasterId id="2147483900" r:id="rId20"/>
    <p:sldMasterId id="2147483912" r:id="rId21"/>
    <p:sldMasterId id="2147483924" r:id="rId22"/>
    <p:sldMasterId id="2147483936" r:id="rId23"/>
    <p:sldMasterId id="2147483948" r:id="rId24"/>
  </p:sldMasterIdLst>
  <p:notesMasterIdLst>
    <p:notesMasterId r:id="rId38"/>
  </p:notesMasterIdLst>
  <p:handoutMasterIdLst>
    <p:handoutMasterId r:id="rId39"/>
  </p:handoutMasterIdLst>
  <p:sldIdLst>
    <p:sldId id="256" r:id="rId25"/>
    <p:sldId id="286" r:id="rId26"/>
    <p:sldId id="287" r:id="rId27"/>
    <p:sldId id="288" r:id="rId28"/>
    <p:sldId id="289" r:id="rId29"/>
    <p:sldId id="285" r:id="rId30"/>
    <p:sldId id="290" r:id="rId31"/>
    <p:sldId id="291" r:id="rId32"/>
    <p:sldId id="293" r:id="rId33"/>
    <p:sldId id="292" r:id="rId34"/>
    <p:sldId id="294" r:id="rId35"/>
    <p:sldId id="295" r:id="rId36"/>
    <p:sldId id="274" r:id="rId37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1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798" y="-354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2.xml"/><Relationship Id="rId39" Type="http://schemas.openxmlformats.org/officeDocument/2006/relationships/handoutMaster" Target="handoutMasters/handoutMaster1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0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5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8.xml"/><Relationship Id="rId37" Type="http://schemas.openxmlformats.org/officeDocument/2006/relationships/slide" Target="slides/slide13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4.xml"/><Relationship Id="rId36" Type="http://schemas.openxmlformats.org/officeDocument/2006/relationships/slide" Target="slides/slide12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7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3.xml"/><Relationship Id="rId30" Type="http://schemas.openxmlformats.org/officeDocument/2006/relationships/slide" Target="slides/slide6.xml"/><Relationship Id="rId35" Type="http://schemas.openxmlformats.org/officeDocument/2006/relationships/slide" Target="slides/slide11.xml"/><Relationship Id="rId43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1.xml"/><Relationship Id="rId33" Type="http://schemas.openxmlformats.org/officeDocument/2006/relationships/slide" Target="slides/slide9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="b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="b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02C24D41-57DF-4384-A0DB-373AD5326E2F}" type="slidenum">
              <a:t>‹#›</a:t>
            </a:fld>
            <a:endParaRPr lang="en-US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547174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71599" y="764280"/>
            <a:ext cx="502848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lvl="0" rtl="0" hangingPunct="0">
              <a:buNone/>
              <a:tabLst/>
              <a:defRPr lang="en-US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lvl="0" algn="r" rtl="0" hangingPunct="0">
              <a:buNone/>
              <a:tabLst/>
              <a:defRPr lang="en-US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 lvl="0" rtl="0" hangingPunct="0">
              <a:buNone/>
              <a:tabLst/>
              <a:defRPr lang="en-US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 lvl="0" algn="r" rtl="0" hangingPunct="0">
              <a:buNone/>
              <a:tabLst/>
              <a:defRPr lang="en-US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90A2428A-164A-44C5-8C63-EF6443DA345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699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US" sz="2000" b="0" i="0" u="none" strike="noStrike" kern="1200">
        <a:ln>
          <a:noFill/>
        </a:ln>
        <a:latin typeface="Arial" pitchFamily="18"/>
        <a:ea typeface="Microsoft YaHei" pitchFamily="2"/>
        <a:cs typeface="Mang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sz="2640">
              <a:latin typeface="Albany" pitchFamily="18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sz="2640">
              <a:latin typeface="Albany" pitchFamily="18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sz="2640">
              <a:latin typeface="Albany" pitchFamily="18"/>
              <a:cs typeface="Tahoma" pitchFamily="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4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102B830-A9EA-4856-95CB-652F5A75C8C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56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E2D22E3-B3EF-4A79-86D0-FEF7901688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69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6775C94-F323-493B-97C7-3B52F2968E2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99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731FEC8-D96F-4D40-8CAC-0231C89F424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8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77417FE-70A8-4301-9E25-92AA288AABE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55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0475" y="2128838"/>
            <a:ext cx="4081463" cy="4171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4338" y="2128838"/>
            <a:ext cx="4081462" cy="4171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14694B3-98F1-463C-9F0F-204AAD704FF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39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86AC5BA-3F4A-4338-8479-4C7D3E34BE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143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C42D9C3-B3D6-4ACB-BA1A-A9890073F37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8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57EC49F-1470-4C32-9A66-36A72002C9D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38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39F4A71-6875-419A-A770-94C7F29961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2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A72B5B0-0917-4BA5-B61D-C0349DAC9C0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1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9048DFD-A535-4CEB-BDAC-3A569CD8CDC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68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64563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64563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26E652C-218D-4DD5-B449-E61BF216890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92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78713" y="661988"/>
            <a:ext cx="2168525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1550" y="661988"/>
            <a:ext cx="6354763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0E0CD63-2577-4C0E-874D-092C202D64E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13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E43A3AC-CCB4-464B-87F2-E18039C2841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6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8A15DC7-D224-49E8-8E39-B4BCCA32137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7B88E5E-AB96-463D-B3CC-EFFDFB0C5D8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2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750" y="2519363"/>
            <a:ext cx="4441825" cy="4238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3975" y="2519363"/>
            <a:ext cx="4441825" cy="4238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845B156-CB9A-4C42-ABC4-186D1098700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9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3BEB9CC-A681-4711-82D5-3F7160D3E6C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43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B3082F1-FA3A-4E73-A484-30A92B68C47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18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4ED0EBB-E879-454D-A525-B0D148E859F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32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F5F1149-5CCC-492F-9CAC-374F028C430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5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0414E07-47E7-4F78-902A-B26D6D86F9B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3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A018068-9778-4A09-AAC0-374B43A4568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83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D23E147-DA86-4E9D-9604-25AB117C51D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80288" y="373063"/>
            <a:ext cx="2339975" cy="63849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0363" y="373063"/>
            <a:ext cx="6867525" cy="63849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69EE9FE-52C7-4AF7-AE52-49BF5D33BC6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84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05353AE-60AF-457B-BFEF-0E76673883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0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A25F9EA-1AE8-4269-8B5B-92B94A83654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0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6B57650-78DF-4722-BADA-1D0C848673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5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2057400"/>
            <a:ext cx="4459287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2057400"/>
            <a:ext cx="4460875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F54F752-67BA-4F01-8ACC-619C95BDE58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6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846C4DE-6528-4D75-8431-5225583AD88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7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AE71FA8-4E48-49AC-AA43-36A567BAE8E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27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8CE9674-C8E7-45DE-9703-1DF6552535D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5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768702A-5D36-4F09-B39E-92F4E4BBE83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5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6FE923D-D058-4606-AB9F-EA99CC10A1E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99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F552D55-44F3-4F5B-B0D5-D4B122702A0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786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6BA057A-DF17-4618-B427-8EECEB5335B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7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61071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61071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ACD6F03-69C2-48CD-816E-7EF6A0326C1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8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F3C94EA-37EC-4833-935A-87BB6A280B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04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3A1076F-BD46-441C-BEE8-D42C19FE3E9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66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A690FAC-575C-45BA-A274-2CD702067FC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163" y="1979613"/>
            <a:ext cx="4064000" cy="39608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08563" y="1979613"/>
            <a:ext cx="4064000" cy="39608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83E3175-908D-4C53-B5E2-5A5A822E340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15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B6FE612-9088-4DCD-A815-BAFA68C6F22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0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91F15CC-FF97-4679-9454-29375E4A337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84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24D75D0-7AC5-4BA8-A58B-94FDC33FD16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22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0ACD8A1-00B2-49E0-9A7B-A7E6B319644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8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FC4D3AA-38DD-472D-8ED2-75E4A5A813F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86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4C1AB27-1B62-4F0C-8CB9-A1FD4BCAA4A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160A4E-0A33-484C-906A-B66F75D7919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10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46925" y="554038"/>
            <a:ext cx="2212975" cy="53863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554038"/>
            <a:ext cx="6491287" cy="53863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5397F5D-32D9-401A-9967-45CDFC540A2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79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4C18DF8-9931-4E3C-8FBB-A1CCED4A190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7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E127322-7ED9-4774-985B-290101881FD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56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B2EA93-93E2-4B8B-9D56-D1CF6D3ACEE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08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3" y="2052638"/>
            <a:ext cx="4064000" cy="3959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6513" y="2052638"/>
            <a:ext cx="4064000" cy="3959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97FD511-C56A-43DE-8D13-9F925D524E3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06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31C2B4D-6A95-4456-9CE3-AAB54A405D2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05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BBE770F-6C39-48BF-ABB2-2C1B0D525F0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44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725" y="1979613"/>
            <a:ext cx="4351338" cy="414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4463" y="1979613"/>
            <a:ext cx="4351337" cy="414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CF61821-ABF3-4F4D-9EC4-34790AE80B8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53F0A15-3EE0-44C4-BF8F-20F262A3C99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53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986B0CF-FB6B-460E-89DA-BC7D1B71CF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12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5023EDF-25AE-4F3A-B3E6-F873F337884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71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207DF78-C19F-4297-B653-7F60442CF43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3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00900" y="588963"/>
            <a:ext cx="2159000" cy="5422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725" y="588963"/>
            <a:ext cx="6327775" cy="5422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D7E541-F41A-41B3-B8A6-29ACA103FB9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40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FFF6E53-4BBF-409B-9BB8-8A49E5B640A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21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CFF2FA0-3F82-4F02-B24E-DBABF2779B5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8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3697E2D-4960-42A0-95A6-00EA5068CBB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267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3A1E60B-B290-4F15-ACDB-E237EC7C7D3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49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068DE5D-CDF4-4D2B-9575-88952869BC5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0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6485637-47D4-40BB-BEC1-1426EB4C320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9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7D2D816-663B-4C16-9828-249EDD08F0F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7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9647075-64A9-43BC-B3E9-1A99E3AB3BD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01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050E1A9-D12E-4E98-85DD-542329C7504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8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0717A2-881A-4745-9CD1-B0EAEAC790D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65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019D7F1-5129-4E3E-B287-8CBD0EDD3A4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7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64563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64563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54902FA-0A70-44EC-A76D-2E0A1195165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54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752F65-FB11-4886-B98C-FC4EC19BA7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16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9613D79-E5B1-4E2D-8DCF-3DA79E84E34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975CBD-3C56-4403-8234-CDAB3609A31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8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725" y="1912938"/>
            <a:ext cx="4260850" cy="4351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3975" y="1912938"/>
            <a:ext cx="4262438" cy="4351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11EB767-E616-4755-AB54-1F0E32DE7B9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02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A88D49E-6BC0-450A-AAD9-1A647486BC5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2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AF370B4-B075-4029-94AA-0027B700C53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45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F3A1859-D044-49DD-B3E9-3F413F46515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9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4C673F5-CC84-42E9-AF2B-315A8E075B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7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73EE92B-FF9A-4DC7-85FB-5041884298D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4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5E3EAFB-65FD-490D-B5BB-363C5F688C1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206FA9F-F34C-47E8-BE13-C8EDBE8E00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1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539750"/>
            <a:ext cx="2266950" cy="5724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825" y="539750"/>
            <a:ext cx="6651625" cy="5724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B9C862C-274A-40EB-8069-91038F60A79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10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B3F9E0E-4B6E-4B71-A70F-BD28836707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9DEC25D-ECF0-495C-9A02-4D923D5A6FD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7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376956F-1796-41B7-90EE-4323815C391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7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E33F913-F08C-4EBC-9750-1D4011ED706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51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79613" y="1768475"/>
            <a:ext cx="3811587" cy="38115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600" y="1768475"/>
            <a:ext cx="3811588" cy="38115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FD550A2-B21C-4194-942B-9AB5B52DB3C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05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C6599D2-D3E0-45B1-900F-51C8C60633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7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015B885-31AA-4435-B9C7-051555E9A6F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59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50C7AAC-497A-4BC1-9CF7-7C2203DA86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ACCB92E-2CF4-410C-9490-C588F5409A1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9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8652C01-B007-4256-8ADA-226F320DE57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3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F55EE45-DB15-4865-98A5-EA5882FD90A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42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39075" y="301625"/>
            <a:ext cx="1952625" cy="52784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79613" y="301625"/>
            <a:ext cx="5707062" cy="52784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194116C-D6E4-43A2-BFD1-A351E784A83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2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B107D7E-23F7-4BB6-BEFB-18D04B8EE13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25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5B9507D-966E-40B4-B867-90334B2F0A6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8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6960BEF-B0F7-4F67-A5FC-314F6831DCE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8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2D24783-FEFC-4A7B-86C4-8015A08980E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20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3992562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68475"/>
            <a:ext cx="3992563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C3BCF92-D909-4EE5-A186-E442275D087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85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C39F708-5AEF-4045-BE1D-BBD8A3E4223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0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02F2DC-3C89-44E1-A550-779503BBD12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1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30AF0A7-4B4F-4FE5-A253-192F11E1E30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9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A9894F7-0178-49B6-A232-73F49C9DA27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0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4121B41-8847-4312-B297-182F1FECFB9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6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3BA3022-1DF5-414C-98A4-A5F2C883EF9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25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0663" y="301625"/>
            <a:ext cx="2070100" cy="64563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0363" y="301625"/>
            <a:ext cx="6057900" cy="64563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CE2C79E-292D-46B0-82B9-F4C2BCB74B5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04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8F74488-6C73-44BE-99C7-BC68923B18D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96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45F0610-5164-42D6-84D8-25622F49231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33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5DF9B24-C34E-46C9-BAAC-6623238E864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05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722956E-33A8-45BD-9412-37530D4EDA9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37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417382-0EFF-4B97-BF52-52DB4B80298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30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146F85A-7BB3-41C7-ABB3-C32500E3949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9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9401196-0276-44BC-990F-6134C258BB7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2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C3E854-CE11-4544-9B5B-89EB929B00B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82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B9485B2-ECA8-4205-A5D1-B63F6D39EB0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7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8E34578-289C-40F0-9582-88A78766B26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04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B10B949-D8A2-428D-98B7-9231176109A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30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CAD67A2-E7B2-4C91-90C5-D04C8B576BE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93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64563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64563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568DC54-DBB8-4F73-81E2-FDD3E1E5CF6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48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5AC320B-1545-408F-8536-69D65312C2F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30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D253308-DCBF-4CE0-926E-33C4ADAE40D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0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865A4CC-1D65-48C6-87CB-60AC64506D6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8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A7B1AE7-AB3A-4C7F-AB2E-46E8A027AEF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89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725" y="1979613"/>
            <a:ext cx="4152900" cy="37798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6025" y="1979613"/>
            <a:ext cx="4154488" cy="37798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DDEB9F4-F6FF-4A00-8024-E68BFBBDFC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4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0DFE648-A594-4EE7-BFE3-9FE6613BB49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71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E6E101D-DF9E-4EAE-92DB-B4D04227CBF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8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A641379-AAE8-4AC4-B2B9-901B99F143D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32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F2169E0-DAF8-40F5-B2FD-751DD5481B7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1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9A60D68-C397-411E-A327-D0FDA234CED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35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D5188F5-2E5E-4C96-A0B1-14AAFA7E640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03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181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181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5918127-326B-4DA8-B871-FBC04026BD1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41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00900" y="539750"/>
            <a:ext cx="2159000" cy="5219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725" y="539750"/>
            <a:ext cx="6327775" cy="5219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AB900E7-4033-4683-BDCB-266159D01F9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90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FCA3DBC-0692-4F33-B5BC-AF1DBA1361F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4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9C92881-B4EA-4782-8006-F8CF601F6BD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38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6091A58-AEE2-4B2E-832D-10EDB281791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11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3" y="1979613"/>
            <a:ext cx="4064000" cy="45005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6513" y="1979613"/>
            <a:ext cx="4064000" cy="45005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48A90AB-E002-4513-97DC-860DD42FDA1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65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192DD65-9C09-455A-8EDB-DCE7A8C0A38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73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F017708-4BC3-4E78-BF50-6AAA1D52867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22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DE1928B-B401-45C8-BE85-6742D2CD5A6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66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58CA14E-51D3-48BB-A969-FDA8CC2E067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14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FB98032-5B1C-4888-9D09-14D00621587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99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7FBD9DE-AAA4-49B6-AD2D-B53E78DE0A5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6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53F8EBF-2D8D-4639-A96E-C5EABAEBFF0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38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10413" y="720725"/>
            <a:ext cx="2070100" cy="57594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00113" y="720725"/>
            <a:ext cx="6057900" cy="5759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A3F8541-6ED0-4DC2-A5E4-2D56BCB647E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0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08C1BE5-8F44-4C0C-9D54-63EA2A70C6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1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054B60B-7EB0-4602-8393-59794F3E556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5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BCDF0D5-1E5D-4E95-8733-4C1705C1E0F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54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3" y="1984375"/>
            <a:ext cx="4064000" cy="4171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6513" y="1984375"/>
            <a:ext cx="4064000" cy="4171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3418ED8-F569-40AE-B21E-0A5E546C2A3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63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E7FB824-15A3-42F1-974C-1592FD9F6DC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94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041751C-7F16-494A-9A50-F4EA7A00E6C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11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7F344B8-FEB0-4C2E-92FF-569BD9C6130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55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37B5297-DCCF-4D10-A160-32EFA33157C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84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514A07E-ABA1-4AE3-86C9-5FA1B8004BD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4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38DC7D1-8FB1-4D86-898C-9B1D311868C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50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7A3A605-69FE-482F-9C09-875A8477CD6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75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00900" y="554038"/>
            <a:ext cx="2159000" cy="56022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725" y="554038"/>
            <a:ext cx="6327775" cy="56022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D31592A-5FE6-4F0C-8432-B6044B4E926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6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ACF3FF0-DC23-432B-88DB-2D5EBE1F125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2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2CE26D0-2F83-4430-A52E-75819C74151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12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F4DFC71-533E-44B6-90E1-07ACE59672D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85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9500" y="2339975"/>
            <a:ext cx="3883025" cy="43195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2339975"/>
            <a:ext cx="3884613" cy="43195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C694D8-152A-49CB-9449-5399D90D4E7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94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FB5D723-9EB6-411E-9B38-72D0B26366A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55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4A07B13-9720-4986-9E8F-F0F44A16283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6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D9E47D6-0062-479C-B964-65DB6B7F75D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07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0AD331F-8FD8-4BD8-8CB8-5187CFEA18E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5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B5947D4-A960-4E67-91FF-328761DCA36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80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3841B96-FA2A-4545-8B16-532D86C1DD5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32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2E9C032-88D2-4031-AFE7-105A255D1F3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40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65963" y="717550"/>
            <a:ext cx="2114550" cy="59420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725" y="717550"/>
            <a:ext cx="6192838" cy="59420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2B0029E-3CAD-4D0A-A73E-12CFC1514ED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6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H="1">
            <a:off x="2940182" y="0"/>
            <a:ext cx="7140443" cy="7559675"/>
          </a:xfrm>
          <a:prstGeom prst="rect">
            <a:avLst/>
          </a:prstGeom>
          <a:blipFill>
            <a:blip r:embed="rId2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16200000">
            <a:off x="-839655" y="3779838"/>
            <a:ext cx="7559675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100794" tIns="50397" rIns="100794" bIns="50397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711738" y="587975"/>
            <a:ext cx="5628349" cy="3161624"/>
          </a:xfrm>
        </p:spPr>
        <p:txBody>
          <a:bodyPr lIns="50397" tIns="0" rIns="50397">
            <a:noAutofit/>
          </a:bodyPr>
          <a:lstStyle>
            <a:lvl1pPr algn="r">
              <a:defRPr sz="46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698039" y="3902045"/>
            <a:ext cx="5638688" cy="1213922"/>
          </a:xfrm>
        </p:spPr>
        <p:txBody>
          <a:bodyPr lIns="50397" tIns="0" rIns="50397" bIns="0"/>
          <a:lstStyle>
            <a:lvl1pPr marL="0" indent="0" algn="r">
              <a:buNone/>
              <a:defRPr sz="2400">
                <a:solidFill>
                  <a:srgbClr val="FFFFFF"/>
                </a:solidFill>
                <a:effectLst/>
              </a:defRPr>
            </a:lvl1pPr>
            <a:lvl2pPr marL="503972" indent="0" algn="ctr">
              <a:buNone/>
            </a:lvl2pPr>
            <a:lvl3pPr marL="1007943" indent="0" algn="ctr">
              <a:buNone/>
            </a:lvl3pPr>
            <a:lvl4pPr marL="1511915" indent="0" algn="ctr">
              <a:buNone/>
            </a:lvl4pPr>
            <a:lvl5pPr marL="2015886" indent="0" algn="ctr">
              <a:buNone/>
            </a:lvl5pPr>
            <a:lvl6pPr marL="2519858" indent="0" algn="ctr">
              <a:buNone/>
            </a:lvl6pPr>
            <a:lvl7pPr marL="3023829" indent="0" algn="ctr">
              <a:buNone/>
            </a:lvl7pPr>
            <a:lvl8pPr marL="3527801" indent="0" algn="ctr">
              <a:buNone/>
            </a:lvl8pPr>
            <a:lvl9pPr marL="4031772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1" name="Date Placeholder 30"/>
          <p:cNvSpPr>
            <a:spLocks noGrp="1"/>
          </p:cNvSpPr>
          <p:nvPr>
            <p:ph type="dt" sz="half" idx="10"/>
          </p:nvPr>
        </p:nvSpPr>
        <p:spPr>
          <a:xfrm>
            <a:off x="6472616" y="7228921"/>
            <a:ext cx="2207578" cy="250117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pPr lvl="0"/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3108193" y="7228921"/>
            <a:ext cx="3227610" cy="251989"/>
          </a:xfrm>
        </p:spPr>
        <p:txBody>
          <a:bodyPr/>
          <a:lstStyle>
            <a:lvl1pPr>
              <a:defRPr lang="en-US" dirty="0">
                <a:solidFill>
                  <a:srgbClr val="FFFFFF"/>
                </a:solidFill>
              </a:defRPr>
            </a:lvl1pPr>
            <a:extLst/>
          </a:lstStyle>
          <a:p>
            <a:pPr lvl="0"/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688127" y="7227049"/>
            <a:ext cx="648600" cy="251989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pPr lvl="0"/>
            <a:fld id="{B7D3B549-9ED6-4562-AD5C-E944849B5320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512F164-644A-45E5-A21B-FDD6C4DDAA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073" y="3110554"/>
            <a:ext cx="6896241" cy="1501435"/>
          </a:xfrm>
        </p:spPr>
        <p:txBody>
          <a:bodyPr tIns="0" anchor="t"/>
          <a:lstStyle>
            <a:lvl1pPr algn="r">
              <a:buNone/>
              <a:defRPr sz="46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073" y="2099910"/>
            <a:ext cx="6896241" cy="819579"/>
          </a:xfrm>
        </p:spPr>
        <p:txBody>
          <a:bodyPr anchor="b"/>
          <a:lstStyle>
            <a:lvl1pPr marL="0" indent="0" algn="r">
              <a:buNone/>
              <a:defRPr sz="2200">
                <a:solidFill>
                  <a:schemeClr val="tx1"/>
                </a:solidFill>
                <a:effectLst/>
              </a:defRPr>
            </a:lvl1pPr>
            <a:lvl2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208144" y="7227669"/>
            <a:ext cx="2207578" cy="250117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13112" y="7227669"/>
            <a:ext cx="3192198" cy="251989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3714" y="7225797"/>
            <a:ext cx="648600" cy="251989"/>
          </a:xfrm>
        </p:spPr>
        <p:txBody>
          <a:bodyPr/>
          <a:lstStyle/>
          <a:p>
            <a:pPr lvl="0"/>
            <a:fld id="{D0D12F05-E9EF-46A6-99F2-8174D0F4909B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1" y="352785"/>
            <a:ext cx="7983855" cy="1259946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3881041" cy="4989036"/>
          </a:xfrm>
        </p:spPr>
        <p:txBody>
          <a:bodyPr anchor="t"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6845" y="1763925"/>
            <a:ext cx="3881041" cy="4989036"/>
          </a:xfrm>
        </p:spPr>
        <p:txBody>
          <a:bodyPr anchor="t"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367F37E-4634-4F26-A15D-11AB5CEA90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1" y="352785"/>
            <a:ext cx="7983855" cy="1259946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6467722"/>
            <a:ext cx="3881041" cy="503978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2000" b="1">
                <a:solidFill>
                  <a:schemeClr val="tx2"/>
                </a:solidFill>
                <a:effectLst/>
              </a:defRPr>
            </a:lvl1pPr>
            <a:lvl2pPr>
              <a:buNone/>
              <a:defRPr sz="2200" b="1"/>
            </a:lvl2pPr>
            <a:lvl3pPr>
              <a:buNone/>
              <a:defRPr sz="20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06845" y="6467722"/>
            <a:ext cx="3881041" cy="503978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2000" b="1">
                <a:solidFill>
                  <a:schemeClr val="tx2"/>
                </a:solidFill>
                <a:effectLst/>
              </a:defRPr>
            </a:lvl1pPr>
            <a:lvl2pPr>
              <a:buNone/>
              <a:defRPr sz="2200" b="1"/>
            </a:lvl2pPr>
            <a:lvl3pPr>
              <a:buNone/>
              <a:defRPr sz="20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504031" y="1886987"/>
            <a:ext cx="3881041" cy="4535805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06845" y="1886987"/>
            <a:ext cx="3881041" cy="4535805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4150252-BBDD-4E51-97B5-EE3BDDF236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1" y="352785"/>
            <a:ext cx="7983855" cy="1259946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2E147B8-ADD7-4BE2-83CF-A96AA21761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2165350"/>
            <a:ext cx="4459287" cy="4278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2165350"/>
            <a:ext cx="4460875" cy="4278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499C84-F995-4F04-9D28-E70E4329506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0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9D98F83-F41C-40CD-9C95-FE1CA35DB9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1" y="251989"/>
            <a:ext cx="6502003" cy="1293544"/>
          </a:xfrm>
        </p:spPr>
        <p:txBody>
          <a:bodyPr wrap="square" anchor="b"/>
          <a:lstStyle>
            <a:lvl1pPr algn="l">
              <a:buNone/>
              <a:defRPr lang="en-US" sz="2600" baseline="0" smtClean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04031" y="1650624"/>
            <a:ext cx="6502003" cy="664158"/>
          </a:xfrm>
        </p:spPr>
        <p:txBody>
          <a:bodyPr rot="0" spcFirstLastPara="0" vertOverflow="overflow" horzOverflow="overflow" vert="horz" wrap="square" lIns="50397" tIns="0" rIns="0" bIns="0" numCol="1" spcCol="0" rtlCol="0" fromWordArt="0" anchor="t" anchorCtr="0" forceAA="0" compatLnSpc="1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>
              <a:buNone/>
              <a:defRPr sz="1300"/>
            </a:lvl2pPr>
            <a:lvl3pPr>
              <a:buNone/>
              <a:defRPr sz="1100"/>
            </a:lvl3pPr>
            <a:lvl4pPr>
              <a:buNone/>
              <a:defRPr sz="1000"/>
            </a:lvl4pPr>
            <a:lvl5pPr>
              <a:buNone/>
              <a:defRPr sz="10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04031" y="2351899"/>
            <a:ext cx="7980495" cy="4819047"/>
          </a:xfrm>
        </p:spPr>
        <p:txBody>
          <a:bodyPr/>
          <a:lstStyle>
            <a:lvl1pPr>
              <a:defRPr sz="3500"/>
            </a:lvl1pPr>
            <a:lvl2pPr>
              <a:defRPr sz="3100"/>
            </a:lvl2pPr>
            <a:lvl3pPr>
              <a:defRPr sz="2600"/>
            </a:lvl3pPr>
            <a:lvl4pPr>
              <a:defRPr sz="2200"/>
            </a:lvl4pPr>
            <a:lvl5pPr>
              <a:defRPr sz="22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30CA2C4-267D-44D9-9EE4-13BF5B7BD6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21240000">
            <a:off x="659219" y="1107461"/>
            <a:ext cx="4761979" cy="475381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 rot="21420000">
            <a:off x="657827" y="1101010"/>
            <a:ext cx="4761979" cy="475381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1106" y="1259946"/>
            <a:ext cx="3780234" cy="2267903"/>
          </a:xfrm>
        </p:spPr>
        <p:txBody>
          <a:bodyPr vert="horz" anchor="b"/>
          <a:lstStyle>
            <a:lvl1pPr algn="l">
              <a:buNone/>
              <a:defRPr sz="33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1106" y="3619598"/>
            <a:ext cx="3780234" cy="2116709"/>
          </a:xfrm>
        </p:spPr>
        <p:txBody>
          <a:bodyPr rot="0" spcFirstLastPara="0" vertOverflow="overflow" horzOverflow="overflow" vert="horz" wrap="square" lIns="90715" tIns="0" rIns="0" bIns="0" numCol="1" spcCol="0" rtlCol="0" fromWordArt="0" anchor="t" anchorCtr="0" forceAA="0" compatLnSpc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500" baseline="0">
                <a:solidFill>
                  <a:schemeClr val="tx1"/>
                </a:solidFill>
              </a:defRPr>
            </a:lvl1pPr>
            <a:lvl2pPr>
              <a:defRPr sz="13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  <a:extLst/>
          </a:lstStyle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3000"/>
              <a:buFontTx/>
              <a:buNone/>
              <a:tabLst/>
              <a:defRPr/>
            </a:pPr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1A9A8A4-1D55-4789-A1BC-06365B209AA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731663" y="1147512"/>
            <a:ext cx="4637088" cy="4636601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5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5827E1F-8822-4C50-8E47-5DDD0C8563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24448" y="303087"/>
            <a:ext cx="1680104" cy="6450223"/>
          </a:xfrm>
        </p:spPr>
        <p:txBody>
          <a:bodyPr vert="eaVert" anchor="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42"/>
            <a:ext cx="6636411" cy="645022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677410" y="7228921"/>
            <a:ext cx="2207578" cy="250117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4031" y="7227049"/>
            <a:ext cx="4032250" cy="251989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95147" y="7223690"/>
            <a:ext cx="648600" cy="25198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 lvl="0"/>
            <a:fld id="{83C99587-F6CF-419E-8AF1-249EA4A128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D546B59-9517-4F79-8C86-DD930AC9EF1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7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231DF72-28AB-45D9-8ECE-D5F0F312844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62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5D1A74-BFB8-4F9D-BBCC-467B624656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22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9F1BF1-97E2-401E-BC75-691C70687B2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19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04B6711-217E-4A31-B2E1-2A508F3BC0A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41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A3A5577-1361-40A8-9788-AC713757D11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9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035C108-5993-4802-BE21-D77F6725B82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04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61420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61420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7FACF5B-D9E5-485F-ADD3-2BCA1155386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75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5C80CA4-496C-4F4C-A260-910FFF98C62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4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349B718-30D7-47B2-8DF9-EDD04F52340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71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438A35F-8867-4A83-A994-94804D33758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1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2160588"/>
            <a:ext cx="4459287" cy="4597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2160588"/>
            <a:ext cx="4460875" cy="4597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DAED26-0832-40A3-87D5-2E28CD231E7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88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265D21D-6CA7-4BBF-93AB-2F7360519F8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09B7D55-3BA3-4CB1-830F-E822F8E7F8C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FFCBDDA-48A7-43A0-845B-53F887A52D3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33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C55EACA-4F92-4586-BFE5-8F3B1FC0B33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7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5C75A8-525D-4BC9-A4A9-090137661FA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6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3C97C95-EF7A-4D52-A456-5EB058DB3D0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9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C4545CB-DEE0-443E-9639-BBDD6DC48D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6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64563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64563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E9079B2-CE4D-43DE-993F-C2D47A8A52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66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D8DE6BC-9001-46DC-ACB2-BAF95483DF4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66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BC70AEA-720C-4095-B6E8-E5C6CE2B82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48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9D9637E-1BAB-441A-9477-FF09E5DBC84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5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620CB65-A06C-473A-B751-080DDB78138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1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87B6C48-752C-4840-A37E-80FA14ED3A0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1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B66C7C0-CF85-41D5-A3D4-B7A2E694485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58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802DD6E-00BE-412C-A46D-A092EE536AC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356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DFF4705-84EE-4B78-936C-5BBA2219179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43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F469099-66B7-42AD-A510-D9E504E17A9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84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54B92C4-7EC3-4653-B68E-C8FC853757A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29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6083C75-CDBA-479B-A48D-9196FC3F721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41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64563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64563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B3945B8-2CBA-406F-8957-9F9BDAD359C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7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67626D3-1709-43E5-8EE8-60E609A1D7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49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CEB8EF9-1C52-4F09-91A2-93A278DF4F7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99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6BF6FCC-64EB-48D3-B6F3-C9E00E8AB5D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52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532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532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FDCF6EC-A5EE-4D4E-A37C-6126C4D138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45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AB982A0-60C1-4B04-B6DE-DA479411EA5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6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030390D-23B2-4AC2-AAB6-55DA2E9F95C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39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02DB17-C013-41A0-9CDB-34505E0DCDD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2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D43F59C-3799-4A51-BB9E-81AD60470B6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71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FB1C0E5-BC43-4618-94CB-CD7E10E3B75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83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EEA3B57-6EE4-4248-A2F1-D1CA139147D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05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A603C6-93A2-415B-8DA9-B893C068303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2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336550"/>
            <a:ext cx="2266950" cy="59642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36550"/>
            <a:ext cx="6653212" cy="59642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1520A72-FF7A-41C1-B07A-2ABBD9A233D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4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ECFC931-19DE-4155-8767-821F4C7A194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94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F54BDA1-971D-4D8B-8534-6E3FB2DBDB7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3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B68A491-ACBC-450A-B0CB-814411E3243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41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17B93F2-1143-4F22-A7AC-7F45090CFC2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25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770D779-6F89-4C66-BFB3-60BA7E75D4B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61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D08E8B6-4567-4A34-B45C-96DACE24BD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21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504A64B-5BC5-4071-86DE-9BDFF81E4DA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38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E9A75D5-24F9-43F6-81C2-9B55B6AE978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0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04C29E7-FC50-468B-A0A8-3353C5C25A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73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F659977-5764-415D-BC21-B900FCDB151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19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E5CC69-8230-49C0-BF30-ED73958C6A6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8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64563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64563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AF1505-6897-493D-9B25-E53058DF12C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76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85B999F-E9D5-4386-9DDD-081E31821F7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3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09A3B29-0974-47E5-9BAB-098D2A57B63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63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7FA8D9D-11DB-4AFE-B8D1-C738658A40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79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DFDA5AE-0D6D-4181-BC76-317D0FCF963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68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912938"/>
            <a:ext cx="4260850" cy="4351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0950" y="1912938"/>
            <a:ext cx="4262438" cy="4351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EE4954F-786F-4277-A4F8-45987CE344A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99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1BB6DB6-6DA6-4CF7-97FC-6E62C01475B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2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EEB79F1-C4F4-4C6B-8A73-D43FF886EC2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21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9060AED-C305-494F-B05E-5E886B079A9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25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C52F01E-F05A-422C-A9E3-AC9909A82E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4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6340FD-9A33-4848-B1D2-A653C24247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24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FCE9CA2-B3AB-4F83-9F07-847C16EEC20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53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481013"/>
            <a:ext cx="2266950" cy="57832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481013"/>
            <a:ext cx="6653212" cy="57832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B5492A1-2059-4A00-9CEE-058218C6313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66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3558839-41CC-40A2-92D6-CDF01C97B9D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7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0DD90C6-B391-46EA-BB82-A5B450E2368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36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713B17B-9FAC-4F80-B636-A4BCE83462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01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4AA2908-83F3-4272-B057-548D47114B3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81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750" y="1768475"/>
            <a:ext cx="4333875" cy="50720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6025" y="1768475"/>
            <a:ext cx="4333875" cy="50720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A0C72EE-85B9-4C18-A6B6-B718B4AEC85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70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6243F4E-16C9-472A-85C7-99E3B4B7F60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00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D7EA4C1-35FA-4948-BF68-1325E2320A9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61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7B01ED-5A6F-4B86-95AD-349E0B23598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2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688898A-9584-4EBC-9075-F77ED899DF8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5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0803D4C-1D2F-479D-A181-469BC078B85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49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99E5985-FF00-4EE3-81CD-64BB8C74E4D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7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54863" y="539750"/>
            <a:ext cx="2205037" cy="63007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9750" y="539750"/>
            <a:ext cx="6462713" cy="63007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68F2664-B4F3-4508-B828-C75383812DA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10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13" Type="http://schemas.openxmlformats.org/officeDocument/2006/relationships/image" Target="../media/image14.png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13" Type="http://schemas.openxmlformats.org/officeDocument/2006/relationships/image" Target="../media/image15.png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13" Type="http://schemas.openxmlformats.org/officeDocument/2006/relationships/image" Target="../media/image17.png"/><Relationship Id="rId3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4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6.xml"/><Relationship Id="rId13" Type="http://schemas.openxmlformats.org/officeDocument/2006/relationships/image" Target="../media/image18.png"/><Relationship Id="rId3" Type="http://schemas.openxmlformats.org/officeDocument/2006/relationships/slideLayout" Target="../slideLayouts/slideLayout201.xml"/><Relationship Id="rId7" Type="http://schemas.openxmlformats.org/officeDocument/2006/relationships/slideLayout" Target="../slideLayouts/slideLayout205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0.xml"/><Relationship Id="rId1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4.xml"/><Relationship Id="rId11" Type="http://schemas.openxmlformats.org/officeDocument/2006/relationships/slideLayout" Target="../slideLayouts/slideLayout209.xml"/><Relationship Id="rId5" Type="http://schemas.openxmlformats.org/officeDocument/2006/relationships/slideLayout" Target="../slideLayouts/slideLayout203.xml"/><Relationship Id="rId10" Type="http://schemas.openxmlformats.org/officeDocument/2006/relationships/slideLayout" Target="../slideLayouts/slideLayout208.xml"/><Relationship Id="rId4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7.xml"/><Relationship Id="rId13" Type="http://schemas.openxmlformats.org/officeDocument/2006/relationships/image" Target="../media/image19.png"/><Relationship Id="rId3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216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210.xml"/><Relationship Id="rId6" Type="http://schemas.openxmlformats.org/officeDocument/2006/relationships/slideLayout" Target="../slideLayouts/slideLayout215.xml"/><Relationship Id="rId11" Type="http://schemas.openxmlformats.org/officeDocument/2006/relationships/slideLayout" Target="../slideLayouts/slideLayout220.xml"/><Relationship Id="rId5" Type="http://schemas.openxmlformats.org/officeDocument/2006/relationships/slideLayout" Target="../slideLayouts/slideLayout214.xml"/><Relationship Id="rId10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213.xml"/><Relationship Id="rId9" Type="http://schemas.openxmlformats.org/officeDocument/2006/relationships/slideLayout" Target="../slideLayouts/slideLayout218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8.xml"/><Relationship Id="rId13" Type="http://schemas.openxmlformats.org/officeDocument/2006/relationships/image" Target="../media/image20.png"/><Relationship Id="rId3" Type="http://schemas.openxmlformats.org/officeDocument/2006/relationships/slideLayout" Target="../slideLayouts/slideLayout223.xml"/><Relationship Id="rId7" Type="http://schemas.openxmlformats.org/officeDocument/2006/relationships/slideLayout" Target="../slideLayouts/slideLayout227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22.xml"/><Relationship Id="rId1" Type="http://schemas.openxmlformats.org/officeDocument/2006/relationships/slideLayout" Target="../slideLayouts/slideLayout221.xml"/><Relationship Id="rId6" Type="http://schemas.openxmlformats.org/officeDocument/2006/relationships/slideLayout" Target="../slideLayouts/slideLayout226.xml"/><Relationship Id="rId11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25.xml"/><Relationship Id="rId10" Type="http://schemas.openxmlformats.org/officeDocument/2006/relationships/slideLayout" Target="../slideLayouts/slideLayout230.xml"/><Relationship Id="rId4" Type="http://schemas.openxmlformats.org/officeDocument/2006/relationships/slideLayout" Target="../slideLayouts/slideLayout224.xml"/><Relationship Id="rId9" Type="http://schemas.openxmlformats.org/officeDocument/2006/relationships/slideLayout" Target="../slideLayouts/slideLayout229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9.xml"/><Relationship Id="rId13" Type="http://schemas.openxmlformats.org/officeDocument/2006/relationships/image" Target="../media/image21.png"/><Relationship Id="rId3" Type="http://schemas.openxmlformats.org/officeDocument/2006/relationships/slideLayout" Target="../slideLayouts/slideLayout234.xml"/><Relationship Id="rId7" Type="http://schemas.openxmlformats.org/officeDocument/2006/relationships/slideLayout" Target="../slideLayouts/slideLayout238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33.xml"/><Relationship Id="rId1" Type="http://schemas.openxmlformats.org/officeDocument/2006/relationships/slideLayout" Target="../slideLayouts/slideLayout232.xml"/><Relationship Id="rId6" Type="http://schemas.openxmlformats.org/officeDocument/2006/relationships/slideLayout" Target="../slideLayouts/slideLayout237.xml"/><Relationship Id="rId11" Type="http://schemas.openxmlformats.org/officeDocument/2006/relationships/slideLayout" Target="../slideLayouts/slideLayout242.xml"/><Relationship Id="rId5" Type="http://schemas.openxmlformats.org/officeDocument/2006/relationships/slideLayout" Target="../slideLayouts/slideLayout236.xml"/><Relationship Id="rId10" Type="http://schemas.openxmlformats.org/officeDocument/2006/relationships/slideLayout" Target="../slideLayouts/slideLayout241.xml"/><Relationship Id="rId4" Type="http://schemas.openxmlformats.org/officeDocument/2006/relationships/slideLayout" Target="../slideLayouts/slideLayout235.xml"/><Relationship Id="rId9" Type="http://schemas.openxmlformats.org/officeDocument/2006/relationships/slideLayout" Target="../slideLayouts/slideLayout240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0.xml"/><Relationship Id="rId13" Type="http://schemas.openxmlformats.org/officeDocument/2006/relationships/image" Target="../media/image22.png"/><Relationship Id="rId3" Type="http://schemas.openxmlformats.org/officeDocument/2006/relationships/slideLayout" Target="../slideLayouts/slideLayout245.xml"/><Relationship Id="rId7" Type="http://schemas.openxmlformats.org/officeDocument/2006/relationships/slideLayout" Target="../slideLayouts/slideLayout249.xml"/><Relationship Id="rId12" Type="http://schemas.openxmlformats.org/officeDocument/2006/relationships/theme" Target="../theme/theme23.xml"/><Relationship Id="rId2" Type="http://schemas.openxmlformats.org/officeDocument/2006/relationships/slideLayout" Target="../slideLayouts/slideLayout244.xml"/><Relationship Id="rId1" Type="http://schemas.openxmlformats.org/officeDocument/2006/relationships/slideLayout" Target="../slideLayouts/slideLayout243.xml"/><Relationship Id="rId6" Type="http://schemas.openxmlformats.org/officeDocument/2006/relationships/slideLayout" Target="../slideLayouts/slideLayout248.xml"/><Relationship Id="rId11" Type="http://schemas.openxmlformats.org/officeDocument/2006/relationships/slideLayout" Target="../slideLayouts/slideLayout253.xml"/><Relationship Id="rId5" Type="http://schemas.openxmlformats.org/officeDocument/2006/relationships/slideLayout" Target="../slideLayouts/slideLayout247.xml"/><Relationship Id="rId10" Type="http://schemas.openxmlformats.org/officeDocument/2006/relationships/slideLayout" Target="../slideLayouts/slideLayout252.xml"/><Relationship Id="rId4" Type="http://schemas.openxmlformats.org/officeDocument/2006/relationships/slideLayout" Target="../slideLayouts/slideLayout246.xml"/><Relationship Id="rId9" Type="http://schemas.openxmlformats.org/officeDocument/2006/relationships/slideLayout" Target="../slideLayouts/slideLayout251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1.xml"/><Relationship Id="rId13" Type="http://schemas.openxmlformats.org/officeDocument/2006/relationships/image" Target="../media/image23.jpeg"/><Relationship Id="rId3" Type="http://schemas.openxmlformats.org/officeDocument/2006/relationships/slideLayout" Target="../slideLayouts/slideLayout256.xml"/><Relationship Id="rId7" Type="http://schemas.openxmlformats.org/officeDocument/2006/relationships/slideLayout" Target="../slideLayouts/slideLayout260.xml"/><Relationship Id="rId12" Type="http://schemas.openxmlformats.org/officeDocument/2006/relationships/theme" Target="../theme/theme24.xml"/><Relationship Id="rId2" Type="http://schemas.openxmlformats.org/officeDocument/2006/relationships/slideLayout" Target="../slideLayouts/slideLayout255.xml"/><Relationship Id="rId1" Type="http://schemas.openxmlformats.org/officeDocument/2006/relationships/slideLayout" Target="../slideLayouts/slideLayout254.xml"/><Relationship Id="rId6" Type="http://schemas.openxmlformats.org/officeDocument/2006/relationships/slideLayout" Target="../slideLayouts/slideLayout259.xml"/><Relationship Id="rId11" Type="http://schemas.openxmlformats.org/officeDocument/2006/relationships/slideLayout" Target="../slideLayouts/slideLayout264.xml"/><Relationship Id="rId5" Type="http://schemas.openxmlformats.org/officeDocument/2006/relationships/slideLayout" Target="../slideLayouts/slideLayout258.xml"/><Relationship Id="rId10" Type="http://schemas.openxmlformats.org/officeDocument/2006/relationships/slideLayout" Target="../slideLayouts/slideLayout263.xml"/><Relationship Id="rId4" Type="http://schemas.openxmlformats.org/officeDocument/2006/relationships/slideLayout" Target="../slideLayouts/slideLayout257.xml"/><Relationship Id="rId9" Type="http://schemas.openxmlformats.org/officeDocument/2006/relationships/slideLayout" Target="../slideLayouts/slideLayout26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en-US" sz="32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en-US" sz="32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1pPr>
            <a:lvl2pPr marL="864000" marR="0" lvl="1" indent="-324000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defRPr lang="en-US" sz="2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2pPr>
            <a:lvl3pPr marL="1295999" marR="0" lvl="2" indent="-288000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defRPr lang="en-US" sz="24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defRPr lang="en-US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lvl="0" rtl="0" hangingPunct="0">
              <a:buNone/>
              <a:tabLst/>
              <a:defRPr lang="en-US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lvl="0" algn="ctr" rtl="0" hangingPunct="0">
              <a:buNone/>
              <a:tabLst/>
              <a:defRPr lang="en-US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lvl="0" algn="r" rtl="0" hangingPunct="0">
              <a:buNone/>
              <a:tabLst/>
              <a:defRPr lang="en-US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C0808DA4-4B87-49AF-BB2A-B43EDBDBB48A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rtl="0" hangingPunct="0">
        <a:tabLst/>
        <a:defRPr lang="en-US" sz="4400" b="0" i="0" u="none" strike="noStrike" kern="1200">
          <a:ln>
            <a:noFill/>
          </a:ln>
          <a:latin typeface="Arial" pitchFamily="18"/>
          <a:ea typeface="Microsoft YaHei" pitchFamily="2"/>
          <a:cs typeface="Mangal" pitchFamily="2"/>
        </a:defRPr>
      </a:lvl1pPr>
    </p:titleStyle>
    <p:bodyStyle>
      <a:lvl1pPr marL="0" marR="0" indent="0" rtl="0" hangingPunct="0">
        <a:spcBef>
          <a:spcPts val="0"/>
        </a:spcBef>
        <a:spcAft>
          <a:spcPts val="1414"/>
        </a:spcAft>
        <a:tabLst/>
        <a:defRPr lang="en-US" sz="3200" b="0" i="0" u="none" strike="noStrike" kern="1200">
          <a:ln>
            <a:noFill/>
          </a:ln>
          <a:latin typeface="Arial" pitchFamily="18"/>
          <a:ea typeface="Microsoft YaHei" pitchFamily="2"/>
          <a:cs typeface="Mangal" pitchFamily="2"/>
        </a:defRPr>
      </a:lvl1pPr>
    </p:bodyStyle>
    <p:otherStyle/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972000" y="661320"/>
            <a:ext cx="8675640" cy="1318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1260000" y="2129040"/>
            <a:ext cx="8315640" cy="4170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Clr>
                <a:srgbClr val="FFFF00"/>
              </a:buClr>
              <a:buSzPct val="45000"/>
              <a:buFont typeface="StarSymbol"/>
              <a:buNone/>
              <a:defRPr lang="en-US" sz="3200" b="0" i="0" u="none" strike="noStrike">
                <a:ln>
                  <a:noFill/>
                </a:ln>
                <a:solidFill>
                  <a:srgbClr val="FFFFFF"/>
                </a:solidFill>
                <a:latin typeface="Albany" pitchFamily="18"/>
                <a:ea typeface="Andale Sans UI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Clr>
                <a:srgbClr val="FFFF00"/>
              </a:buClr>
              <a:buSzPct val="45000"/>
              <a:buFont typeface="StarSymbol"/>
              <a:buChar char="●"/>
              <a:defRPr lang="en-US" sz="3200" b="0" i="0" u="none" strike="noStrike">
                <a:ln>
                  <a:noFill/>
                </a:ln>
                <a:solidFill>
                  <a:srgbClr val="FFFFFF"/>
                </a:solidFill>
                <a:latin typeface="Albany" pitchFamily="18"/>
                <a:ea typeface="Andale Sans UI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Clr>
                <a:srgbClr val="FFFF00"/>
              </a:buClr>
              <a:buSzPct val="75000"/>
              <a:buFont typeface="StarSymbol"/>
              <a:buChar char="–"/>
              <a:defRPr lang="en-US" sz="2800" b="0" i="0" u="none" strike="noStrike">
                <a:ln>
                  <a:noFill/>
                </a:ln>
                <a:solidFill>
                  <a:srgbClr val="FFFFFF"/>
                </a:solidFill>
                <a:latin typeface="Albany" pitchFamily="18"/>
                <a:ea typeface="Andale Sans UI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Clr>
                <a:srgbClr val="FFFF00"/>
              </a:buClr>
              <a:buSzPct val="45000"/>
              <a:buFont typeface="StarSymbol"/>
              <a:buChar char="●"/>
              <a:defRPr lang="en-US" sz="2400" b="0" i="0" u="none" strike="noStrike">
                <a:ln>
                  <a:noFill/>
                </a:ln>
                <a:solidFill>
                  <a:srgbClr val="FFFFFF"/>
                </a:solidFill>
                <a:latin typeface="Albany" pitchFamily="18"/>
                <a:ea typeface="Andale Sans UI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Clr>
                <a:srgbClr val="FFFF00"/>
              </a:buClr>
              <a:buSzPct val="75000"/>
              <a:buFont typeface="StarSymbol"/>
              <a:buChar char="–"/>
              <a:defRPr lang="en-US" sz="2000" b="0" i="0" u="none" strike="noStrike">
                <a:ln>
                  <a:noFill/>
                </a:ln>
                <a:solidFill>
                  <a:srgbClr val="FFFFFF"/>
                </a:solidFill>
                <a:latin typeface="Albany" pitchFamily="18"/>
                <a:ea typeface="Andale Sans UI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Clr>
                <a:srgbClr val="FFFF00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solidFill>
                  <a:srgbClr val="FFFFFF"/>
                </a:solidFill>
                <a:latin typeface="Albany" pitchFamily="18"/>
                <a:ea typeface="Andale Sans UI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Clr>
                <a:srgbClr val="FFFF00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solidFill>
                  <a:srgbClr val="FFFFFF"/>
                </a:solidFill>
                <a:latin typeface="Albany" pitchFamily="18"/>
                <a:ea typeface="Andale Sans UI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Clr>
                <a:srgbClr val="FFFF00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solidFill>
                  <a:srgbClr val="FFFFFF"/>
                </a:solidFill>
                <a:latin typeface="Albany" pitchFamily="18"/>
                <a:ea typeface="Andale Sans UI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Clr>
                <a:srgbClr val="FFFF00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solidFill>
                  <a:srgbClr val="FFFFFF"/>
                </a:solidFill>
                <a:latin typeface="Albany" pitchFamily="18"/>
                <a:ea typeface="Andale Sans UI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Clr>
                <a:srgbClr val="FFFF00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solidFill>
                  <a:srgbClr val="FFFFFF"/>
                </a:solidFill>
                <a:latin typeface="Albany" pitchFamily="18"/>
                <a:ea typeface="Andale Sans UI" pitchFamily="2"/>
                <a:cs typeface="Tahoma" pitchFamily="2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972000" y="6743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rtl="0" hangingPunct="0">
              <a:buNone/>
              <a:tabLst/>
              <a:defRPr lang="en-US" sz="1400">
                <a:solidFill>
                  <a:srgbClr val="FFFFFF"/>
                </a:solidFill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699360" y="6743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algn="ctr" rtl="0" hangingPunct="0">
              <a:buNone/>
              <a:tabLst/>
              <a:defRPr lang="en-US" sz="1400">
                <a:solidFill>
                  <a:srgbClr val="FFFFFF"/>
                </a:solidFill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335360" y="6743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algn="r" rtl="0" hangingPunct="0">
              <a:buNone/>
              <a:tabLst/>
              <a:defRPr lang="en-US" sz="1400">
                <a:solidFill>
                  <a:srgbClr val="FFFFFF"/>
                </a:solidFill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5C2FC909-5F16-4E0C-884E-ACFC85D2A928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rtl="0" hangingPunct="0">
        <a:tabLst/>
        <a:defRPr lang="en-US" sz="4140" b="0" i="0" u="none" strike="noStrike">
          <a:ln>
            <a:noFill/>
          </a:ln>
          <a:solidFill>
            <a:srgbClr val="FFFFFF"/>
          </a:solidFill>
          <a:latin typeface="Albany" pitchFamily="18"/>
          <a:cs typeface="Tahoma" pitchFamily="2"/>
        </a:defRPr>
      </a:lvl1pPr>
    </p:titleStyle>
    <p:bodyStyle>
      <a:lvl1pPr marL="0" marR="0" indent="0" rtl="0" hangingPunct="0">
        <a:spcBef>
          <a:spcPts val="0"/>
        </a:spcBef>
        <a:spcAft>
          <a:spcPts val="1417"/>
        </a:spcAft>
        <a:tabLst/>
        <a:defRPr lang="en-US" sz="3200" b="0" i="0" u="none" strike="noStrike">
          <a:ln>
            <a:noFill/>
          </a:ln>
          <a:solidFill>
            <a:srgbClr val="FFFFFF"/>
          </a:solidFill>
          <a:latin typeface="Albany" pitchFamily="18"/>
          <a:cs typeface="Tahoma" pitchFamily="2"/>
        </a:defRPr>
      </a:lvl1pPr>
    </p:bodyStyle>
    <p:otherStyle/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360000" y="373320"/>
            <a:ext cx="9360000" cy="958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40000" y="2520000"/>
            <a:ext cx="9035640" cy="4238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en-US" sz="32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en-US" sz="32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20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Tahoma" pitchFamily="2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7031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rtl="0" hangingPunct="0">
              <a:buNone/>
              <a:tabLst/>
              <a:defRPr lang="en-US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7031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algn="ctr" rtl="0" hangingPunct="0">
              <a:buNone/>
              <a:tabLst/>
              <a:defRPr lang="en-US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7031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algn="r" rtl="0" hangingPunct="0">
              <a:buNone/>
              <a:tabLst/>
              <a:defRPr lang="en-US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9C9FEACD-D685-4201-A5AC-AC442424F81D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rtl="0" hangingPunct="0">
        <a:tabLst/>
        <a:defRPr lang="en-US" sz="4140" b="0" i="0" u="none" strike="noStrike" kern="1200">
          <a:ln>
            <a:noFill/>
          </a:ln>
          <a:latin typeface="Arial" pitchFamily="18"/>
          <a:ea typeface="Arial Unicode MS" pitchFamily="2"/>
          <a:cs typeface="Tahoma" pitchFamily="2"/>
        </a:defRPr>
      </a:lvl1pPr>
    </p:titleStyle>
    <p:bodyStyle>
      <a:lvl1pPr marL="0" marR="0" indent="0" rtl="0" hangingPunct="0">
        <a:spcBef>
          <a:spcPts val="0"/>
        </a:spcBef>
        <a:spcAft>
          <a:spcPts val="1414"/>
        </a:spcAft>
        <a:tabLst/>
        <a:defRPr lang="en-US" sz="3200" b="0" i="0" u="none" strike="noStrike" kern="1200">
          <a:ln>
            <a:noFill/>
          </a:ln>
          <a:latin typeface="Arial" pitchFamily="18"/>
          <a:ea typeface="Arial Unicode MS" pitchFamily="2"/>
          <a:cs typeface="Tahoma" pitchFamily="2"/>
        </a:defRPr>
      </a:lvl1pPr>
    </p:bodyStyle>
    <p:otherStyle/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2057039"/>
            <a:ext cx="9071640" cy="4350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Clr>
                <a:srgbClr val="FF0000"/>
              </a:buClr>
              <a:buSzPct val="45000"/>
              <a:buFont typeface="StarSymbol"/>
              <a:buNone/>
              <a:defRPr lang="en-US" sz="3200" b="0" i="0" u="none" strike="noStrike">
                <a:ln>
                  <a:noFill/>
                </a:ln>
                <a:solidFill>
                  <a:srgbClr val="FFFFFF"/>
                </a:solidFill>
                <a:latin typeface="Thorndale" pitchFamily="18"/>
                <a:ea typeface="Andale Sans UI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Clr>
                <a:srgbClr val="FF0000"/>
              </a:buClr>
              <a:buSzPct val="45000"/>
              <a:buFont typeface="StarSymbol"/>
              <a:buChar char="●"/>
              <a:defRPr lang="en-US" sz="3200" b="0" i="0" u="none" strike="noStrike">
                <a:ln>
                  <a:noFill/>
                </a:ln>
                <a:solidFill>
                  <a:srgbClr val="FFFFFF"/>
                </a:solidFill>
                <a:latin typeface="Thorndale" pitchFamily="18"/>
                <a:ea typeface="Andale Sans UI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Clr>
                <a:srgbClr val="FF0000"/>
              </a:buClr>
              <a:buSzPct val="75000"/>
              <a:buFont typeface="StarSymbol"/>
              <a:buChar char="–"/>
              <a:defRPr lang="en-US" sz="2800" b="0" i="0" u="none" strike="noStrike">
                <a:ln>
                  <a:noFill/>
                </a:ln>
                <a:solidFill>
                  <a:srgbClr val="FFFFFF"/>
                </a:solidFill>
                <a:latin typeface="Thorndale" pitchFamily="18"/>
                <a:ea typeface="Andale Sans UI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Clr>
                <a:srgbClr val="FF0000"/>
              </a:buClr>
              <a:buSzPct val="45000"/>
              <a:buFont typeface="StarSymbol"/>
              <a:buChar char="●"/>
              <a:defRPr lang="en-US" sz="2400" b="0" i="0" u="none" strike="noStrike">
                <a:ln>
                  <a:noFill/>
                </a:ln>
                <a:solidFill>
                  <a:srgbClr val="FFFFFF"/>
                </a:solidFill>
                <a:latin typeface="Thorndale" pitchFamily="18"/>
                <a:ea typeface="Andale Sans UI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Clr>
                <a:srgbClr val="FF0000"/>
              </a:buClr>
              <a:buSzPct val="75000"/>
              <a:buFont typeface="StarSymbol"/>
              <a:buChar char="–"/>
              <a:defRPr lang="en-US" sz="2000" b="0" i="0" u="none" strike="noStrike">
                <a:ln>
                  <a:noFill/>
                </a:ln>
                <a:solidFill>
                  <a:srgbClr val="FFFFFF"/>
                </a:solidFill>
                <a:latin typeface="Thorndale" pitchFamily="18"/>
                <a:ea typeface="Andale Sans UI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Clr>
                <a:srgbClr val="FF0000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solidFill>
                  <a:srgbClr val="FFFFFF"/>
                </a:solidFill>
                <a:latin typeface="Thorndale" pitchFamily="18"/>
                <a:ea typeface="Andale Sans UI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Clr>
                <a:srgbClr val="FF0000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solidFill>
                  <a:srgbClr val="FFFFFF"/>
                </a:solidFill>
                <a:latin typeface="Thorndale" pitchFamily="18"/>
                <a:ea typeface="Andale Sans UI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Clr>
                <a:srgbClr val="FF0000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solidFill>
                  <a:srgbClr val="FFFFFF"/>
                </a:solidFill>
                <a:latin typeface="Thorndale" pitchFamily="18"/>
                <a:ea typeface="Andale Sans UI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Clr>
                <a:srgbClr val="FF0000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solidFill>
                  <a:srgbClr val="FFFFFF"/>
                </a:solidFill>
                <a:latin typeface="Thorndale" pitchFamily="18"/>
                <a:ea typeface="Andale Sans UI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Clr>
                <a:srgbClr val="FF0000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solidFill>
                  <a:srgbClr val="FFFFFF"/>
                </a:solidFill>
                <a:latin typeface="Thorndale" pitchFamily="18"/>
                <a:ea typeface="Andale Sans UI" pitchFamily="2"/>
                <a:cs typeface="Tahoma" pitchFamily="2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6995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rtl="0" hangingPunct="0">
              <a:buNone/>
              <a:tabLst/>
              <a:defRPr lang="en-US" sz="1400">
                <a:solidFill>
                  <a:srgbClr val="FFFFFF"/>
                </a:solidFill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6995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algn="ctr" rtl="0" hangingPunct="0">
              <a:buNone/>
              <a:tabLst/>
              <a:defRPr lang="en-US" sz="1400">
                <a:solidFill>
                  <a:srgbClr val="FFFFFF"/>
                </a:solidFill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6995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algn="r" rtl="0" hangingPunct="0">
              <a:buNone/>
              <a:tabLst/>
              <a:defRPr lang="en-US" sz="1400">
                <a:solidFill>
                  <a:srgbClr val="FFFFFF"/>
                </a:solidFill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980ACE8B-23E7-49AA-ACF1-8AFA0261AF12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rtl="0" hangingPunct="0">
        <a:tabLst/>
        <a:defRPr lang="en-US" sz="4140" b="1" i="1" u="none" strike="noStrike">
          <a:ln>
            <a:noFill/>
          </a:ln>
          <a:solidFill>
            <a:srgbClr val="FFFFFF"/>
          </a:solidFill>
          <a:latin typeface="Thorndale" pitchFamily="18"/>
          <a:cs typeface="Tahoma" pitchFamily="2"/>
        </a:defRPr>
      </a:lvl1pPr>
    </p:titleStyle>
    <p:bodyStyle>
      <a:lvl1pPr marL="0" marR="0" indent="0" rtl="0" hangingPunct="0">
        <a:spcBef>
          <a:spcPts val="0"/>
        </a:spcBef>
        <a:spcAft>
          <a:spcPts val="1417"/>
        </a:spcAft>
        <a:tabLst/>
        <a:defRPr lang="en-US" sz="3200" b="0" i="0" u="none" strike="noStrike">
          <a:ln>
            <a:noFill/>
          </a:ln>
          <a:solidFill>
            <a:srgbClr val="FFFFFF"/>
          </a:solidFill>
          <a:latin typeface="Thorndale" pitchFamily="18"/>
          <a:cs typeface="Tahoma" pitchFamily="2"/>
        </a:defRPr>
      </a:lvl1pPr>
    </p:bodyStyle>
    <p:otherStyle/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553320"/>
            <a:ext cx="885600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792000" y="1980000"/>
            <a:ext cx="8280000" cy="396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3200" b="0" i="0" u="none" strike="noStrike">
                <a:ln>
                  <a:noFill/>
                </a:ln>
                <a:solidFill>
                  <a:srgbClr val="000080"/>
                </a:solidFill>
                <a:latin typeface="Albany" pitchFamily="18"/>
                <a:ea typeface="Andale Sans UI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3200" b="0" i="0" u="none" strike="noStrike">
                <a:ln>
                  <a:noFill/>
                </a:ln>
                <a:solidFill>
                  <a:srgbClr val="000080"/>
                </a:solidFill>
                <a:latin typeface="Albany" pitchFamily="18"/>
                <a:ea typeface="Andale Sans UI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800" b="0" i="0" u="none" strike="noStrike">
                <a:ln>
                  <a:noFill/>
                </a:ln>
                <a:solidFill>
                  <a:srgbClr val="000080"/>
                </a:solidFill>
                <a:latin typeface="Albany" pitchFamily="18"/>
                <a:ea typeface="Andale Sans UI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2400" b="0" i="0" u="none" strike="noStrike">
                <a:ln>
                  <a:noFill/>
                </a:ln>
                <a:solidFill>
                  <a:srgbClr val="000080"/>
                </a:solidFill>
                <a:latin typeface="Albany" pitchFamily="18"/>
                <a:ea typeface="Andale Sans UI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2000" b="0" i="0" u="none" strike="noStrike">
                <a:ln>
                  <a:noFill/>
                </a:ln>
                <a:solidFill>
                  <a:srgbClr val="000080"/>
                </a:solidFill>
                <a:latin typeface="Albany" pitchFamily="18"/>
                <a:ea typeface="Andale Sans UI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solidFill>
                  <a:srgbClr val="000080"/>
                </a:solidFill>
                <a:latin typeface="Albany" pitchFamily="18"/>
                <a:ea typeface="Andale Sans UI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solidFill>
                  <a:srgbClr val="000080"/>
                </a:solidFill>
                <a:latin typeface="Albany" pitchFamily="18"/>
                <a:ea typeface="Andale Sans UI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solidFill>
                  <a:srgbClr val="000080"/>
                </a:solidFill>
                <a:latin typeface="Albany" pitchFamily="18"/>
                <a:ea typeface="Andale Sans UI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solidFill>
                  <a:srgbClr val="000080"/>
                </a:solidFill>
                <a:latin typeface="Albany" pitchFamily="18"/>
                <a:ea typeface="Andale Sans UI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solidFill>
                  <a:srgbClr val="000080"/>
                </a:solidFill>
                <a:latin typeface="Albany" pitchFamily="18"/>
                <a:ea typeface="Andale Sans UI" pitchFamily="2"/>
                <a:cs typeface="Tahoma" pitchFamily="2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40000" y="6419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rtl="0" hangingPunct="0">
              <a:buNone/>
              <a:tabLst/>
              <a:defRPr lang="en-US" sz="14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6419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algn="ctr" rtl="0" hangingPunct="0">
              <a:buNone/>
              <a:tabLst/>
              <a:defRPr lang="en-US" sz="14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083360" y="6419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algn="r" rtl="0" hangingPunct="0">
              <a:buNone/>
              <a:tabLst/>
              <a:defRPr lang="en-US" sz="14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5B2A361F-FBF7-47FF-A10B-06435EF2C212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rtl="0" hangingPunct="0">
        <a:tabLst/>
        <a:defRPr lang="en-US" sz="4140" b="1" i="0" u="none" strike="noStrike">
          <a:ln>
            <a:noFill/>
          </a:ln>
          <a:latin typeface="Albany" pitchFamily="18"/>
          <a:cs typeface="Tahoma" pitchFamily="2"/>
        </a:defRPr>
      </a:lvl1pPr>
    </p:titleStyle>
    <p:bodyStyle>
      <a:lvl1pPr marL="0" marR="0" indent="0" rtl="0" hangingPunct="0">
        <a:spcBef>
          <a:spcPts val="0"/>
        </a:spcBef>
        <a:spcAft>
          <a:spcPts val="1417"/>
        </a:spcAft>
        <a:tabLst/>
        <a:defRPr lang="en-US" sz="3200" b="0" i="0" u="none" strike="noStrike">
          <a:ln>
            <a:noFill/>
          </a:ln>
          <a:solidFill>
            <a:srgbClr val="000080"/>
          </a:solidFill>
          <a:latin typeface="Albany" pitchFamily="18"/>
          <a:cs typeface="Tahoma" pitchFamily="2"/>
        </a:defRPr>
      </a:lvl1pPr>
    </p:bodyStyle>
    <p:otherStyle/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720000" y="589320"/>
            <a:ext cx="864000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900000" y="2052000"/>
            <a:ext cx="8280000" cy="396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Clr>
                <a:srgbClr val="996633"/>
              </a:buClr>
              <a:buSzPct val="45000"/>
              <a:buFont typeface="StarSymbol"/>
              <a:buNone/>
              <a:defRPr lang="en-US" sz="3200" b="0" i="0" u="none" strike="noStrike">
                <a:ln>
                  <a:noFill/>
                </a:ln>
                <a:latin typeface="Thorndale" pitchFamily="18"/>
                <a:ea typeface="Andale Sans UI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Clr>
                <a:srgbClr val="996633"/>
              </a:buClr>
              <a:buSzPct val="45000"/>
              <a:buFont typeface="StarSymbol"/>
              <a:buChar char="●"/>
              <a:defRPr lang="en-US" sz="3200" b="0" i="0" u="none" strike="noStrike">
                <a:ln>
                  <a:noFill/>
                </a:ln>
                <a:latin typeface="Thorndale" pitchFamily="18"/>
                <a:ea typeface="Andale Sans UI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Clr>
                <a:srgbClr val="996633"/>
              </a:buClr>
              <a:buSzPct val="75000"/>
              <a:buFont typeface="StarSymbol"/>
              <a:buChar char="–"/>
              <a:defRPr lang="en-US" sz="2800" b="0" i="0" u="none" strike="noStrike">
                <a:ln>
                  <a:noFill/>
                </a:ln>
                <a:latin typeface="Thorndale" pitchFamily="18"/>
                <a:ea typeface="Andale Sans UI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Clr>
                <a:srgbClr val="996633"/>
              </a:buClr>
              <a:buSzPct val="45000"/>
              <a:buFont typeface="StarSymbol"/>
              <a:buChar char="●"/>
              <a:defRPr lang="en-US" sz="2400" b="0" i="0" u="none" strike="noStrike">
                <a:ln>
                  <a:noFill/>
                </a:ln>
                <a:latin typeface="Thorndale" pitchFamily="18"/>
                <a:ea typeface="Andale Sans UI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Clr>
                <a:srgbClr val="996633"/>
              </a:buClr>
              <a:buSzPct val="75000"/>
              <a:buFont typeface="StarSymbol"/>
              <a:buChar char="–"/>
              <a:defRPr lang="en-US" sz="2000" b="0" i="0" u="none" strike="noStrike">
                <a:ln>
                  <a:noFill/>
                </a:ln>
                <a:latin typeface="Thorndale" pitchFamily="18"/>
                <a:ea typeface="Andale Sans UI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Clr>
                <a:srgbClr val="996633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latin typeface="Thorndale" pitchFamily="18"/>
                <a:ea typeface="Andale Sans UI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Clr>
                <a:srgbClr val="996633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latin typeface="Thorndale" pitchFamily="18"/>
                <a:ea typeface="Andale Sans UI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Clr>
                <a:srgbClr val="996633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latin typeface="Thorndale" pitchFamily="18"/>
                <a:ea typeface="Andale Sans UI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Clr>
                <a:srgbClr val="996633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latin typeface="Thorndale" pitchFamily="18"/>
                <a:ea typeface="Andale Sans UI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Clr>
                <a:srgbClr val="996633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latin typeface="Thorndale" pitchFamily="18"/>
                <a:ea typeface="Andale Sans UI" pitchFamily="2"/>
                <a:cs typeface="Tahoma" pitchFamily="2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792000" y="6419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rtl="0" hangingPunct="0">
              <a:buNone/>
              <a:tabLst/>
              <a:defRPr lang="en-US" sz="14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83360" y="6419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algn="ctr" rtl="0" hangingPunct="0">
              <a:buNone/>
              <a:tabLst/>
              <a:defRPr lang="en-US" sz="14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011360" y="6419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algn="r" rtl="0" hangingPunct="0">
              <a:buNone/>
              <a:tabLst/>
              <a:defRPr lang="en-US" sz="14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D3E2392C-AE8A-46FE-B952-14C70EC75956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rtl="0" hangingPunct="0">
        <a:tabLst/>
        <a:defRPr lang="en-US" sz="4140" b="1" i="1" u="none" strike="noStrike">
          <a:ln>
            <a:noFill/>
          </a:ln>
          <a:solidFill>
            <a:srgbClr val="996633"/>
          </a:solidFill>
          <a:latin typeface="Thorndale" pitchFamily="18"/>
          <a:cs typeface="Tahoma" pitchFamily="2"/>
        </a:defRPr>
      </a:lvl1pPr>
    </p:titleStyle>
    <p:bodyStyle>
      <a:lvl1pPr marL="0" marR="0" indent="0" rtl="0" hangingPunct="0">
        <a:spcBef>
          <a:spcPts val="0"/>
        </a:spcBef>
        <a:spcAft>
          <a:spcPts val="1417"/>
        </a:spcAft>
        <a:tabLst/>
        <a:defRPr lang="en-US" sz="3200" b="0" i="0" u="none" strike="noStrike">
          <a:ln>
            <a:noFill/>
          </a:ln>
          <a:latin typeface="Thorndale" pitchFamily="18"/>
          <a:cs typeface="Tahoma" pitchFamily="2"/>
        </a:defRPr>
      </a:lvl1pPr>
    </p:bodyStyle>
    <p:otherStyle/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Clr>
                <a:srgbClr val="333333"/>
              </a:buClr>
              <a:buSzPct val="45000"/>
              <a:buFont typeface="StarSymbol"/>
              <a:buNone/>
              <a:defRPr lang="en-US" sz="3200" b="0" i="0" u="none" strike="noStrike">
                <a:ln>
                  <a:noFill/>
                </a:ln>
                <a:solidFill>
                  <a:srgbClr val="FFFFFF"/>
                </a:solidFill>
                <a:latin typeface="Thorndale" pitchFamily="18"/>
                <a:ea typeface="Andale Sans UI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Clr>
                <a:srgbClr val="333333"/>
              </a:buClr>
              <a:buSzPct val="45000"/>
              <a:buFont typeface="StarSymbol"/>
              <a:buChar char="●"/>
              <a:defRPr lang="en-US" sz="3200" b="0" i="0" u="none" strike="noStrike">
                <a:ln>
                  <a:noFill/>
                </a:ln>
                <a:solidFill>
                  <a:srgbClr val="FFFFFF"/>
                </a:solidFill>
                <a:latin typeface="Thorndale" pitchFamily="18"/>
                <a:ea typeface="Andale Sans UI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Clr>
                <a:srgbClr val="333333"/>
              </a:buClr>
              <a:buSzPct val="75000"/>
              <a:buFont typeface="StarSymbol"/>
              <a:buChar char="–"/>
              <a:defRPr lang="en-US" sz="2800" b="0" i="0" u="none" strike="noStrike">
                <a:ln>
                  <a:noFill/>
                </a:ln>
                <a:solidFill>
                  <a:srgbClr val="FFFFFF"/>
                </a:solidFill>
                <a:latin typeface="Thorndale" pitchFamily="18"/>
                <a:ea typeface="Andale Sans UI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Clr>
                <a:srgbClr val="333333"/>
              </a:buClr>
              <a:buSzPct val="45000"/>
              <a:buFont typeface="StarSymbol"/>
              <a:buChar char="●"/>
              <a:defRPr lang="en-US" sz="2400" b="0" i="0" u="none" strike="noStrike">
                <a:ln>
                  <a:noFill/>
                </a:ln>
                <a:solidFill>
                  <a:srgbClr val="FFFFFF"/>
                </a:solidFill>
                <a:latin typeface="Thorndale" pitchFamily="18"/>
                <a:ea typeface="Andale Sans UI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Clr>
                <a:srgbClr val="333333"/>
              </a:buClr>
              <a:buSzPct val="75000"/>
              <a:buFont typeface="StarSymbol"/>
              <a:buChar char="–"/>
              <a:defRPr lang="en-US" sz="2000" b="0" i="0" u="none" strike="noStrike">
                <a:ln>
                  <a:noFill/>
                </a:ln>
                <a:solidFill>
                  <a:srgbClr val="FFFFFF"/>
                </a:solidFill>
                <a:latin typeface="Thorndale" pitchFamily="18"/>
                <a:ea typeface="Andale Sans UI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Clr>
                <a:srgbClr val="333333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solidFill>
                  <a:srgbClr val="FFFFFF"/>
                </a:solidFill>
                <a:latin typeface="Thorndale" pitchFamily="18"/>
                <a:ea typeface="Andale Sans UI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Clr>
                <a:srgbClr val="333333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solidFill>
                  <a:srgbClr val="FFFFFF"/>
                </a:solidFill>
                <a:latin typeface="Thorndale" pitchFamily="18"/>
                <a:ea typeface="Andale Sans UI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Clr>
                <a:srgbClr val="333333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solidFill>
                  <a:srgbClr val="FFFFFF"/>
                </a:solidFill>
                <a:latin typeface="Thorndale" pitchFamily="18"/>
                <a:ea typeface="Andale Sans UI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Clr>
                <a:srgbClr val="333333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solidFill>
                  <a:srgbClr val="FFFFFF"/>
                </a:solidFill>
                <a:latin typeface="Thorndale" pitchFamily="18"/>
                <a:ea typeface="Andale Sans UI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Clr>
                <a:srgbClr val="333333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solidFill>
                  <a:srgbClr val="FFFFFF"/>
                </a:solidFill>
                <a:latin typeface="Thorndale" pitchFamily="18"/>
                <a:ea typeface="Andale Sans UI" pitchFamily="2"/>
                <a:cs typeface="Tahoma" pitchFamily="2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76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rtl="0" hangingPunct="0">
              <a:buNone/>
              <a:tabLst/>
              <a:defRPr lang="en-US" sz="1400">
                <a:solidFill>
                  <a:srgbClr val="FFFFFF"/>
                </a:solidFill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algn="ctr" rtl="0" hangingPunct="0">
              <a:buNone/>
              <a:tabLst/>
              <a:defRPr lang="en-US" sz="1400">
                <a:solidFill>
                  <a:srgbClr val="FFFFFF"/>
                </a:solidFill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algn="r" rtl="0" hangingPunct="0">
              <a:buNone/>
              <a:tabLst/>
              <a:defRPr lang="en-US" sz="1400">
                <a:solidFill>
                  <a:srgbClr val="FFFFFF"/>
                </a:solidFill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9EA8B961-D580-44EB-B5D9-14DA7D699100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rtl="0" hangingPunct="0">
        <a:tabLst/>
        <a:defRPr lang="en-US" sz="4140" b="1" i="0" u="none" strike="noStrike">
          <a:ln>
            <a:noFill/>
          </a:ln>
          <a:solidFill>
            <a:srgbClr val="FFFFFF"/>
          </a:solidFill>
          <a:latin typeface="Thorndale" pitchFamily="18"/>
          <a:cs typeface="Tahoma" pitchFamily="2"/>
        </a:defRPr>
      </a:lvl1pPr>
    </p:titleStyle>
    <p:bodyStyle>
      <a:lvl1pPr marL="0" marR="0" indent="0" rtl="0" hangingPunct="0">
        <a:spcBef>
          <a:spcPts val="0"/>
        </a:spcBef>
        <a:spcAft>
          <a:spcPts val="1417"/>
        </a:spcAft>
        <a:tabLst/>
        <a:defRPr lang="en-US" sz="3200" b="0" i="0" u="none" strike="noStrike">
          <a:ln>
            <a:noFill/>
          </a:ln>
          <a:solidFill>
            <a:srgbClr val="FFFFFF"/>
          </a:solidFill>
          <a:latin typeface="Thorndale" pitchFamily="18"/>
          <a:cs typeface="Tahoma" pitchFamily="2"/>
        </a:defRPr>
      </a:lvl1pPr>
    </p:bodyStyle>
    <p:otherStyle/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4359" y="54000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720000" y="1913039"/>
            <a:ext cx="8676000" cy="4350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Clr>
                <a:srgbClr val="47B8B8"/>
              </a:buClr>
              <a:buSzPct val="45000"/>
              <a:buFont typeface="StarSymbol"/>
              <a:buNone/>
              <a:defRPr lang="en-US" sz="32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Clr>
                <a:srgbClr val="47B8B8"/>
              </a:buClr>
              <a:buSzPct val="45000"/>
              <a:buFont typeface="StarSymbol"/>
              <a:buChar char="●"/>
              <a:defRPr lang="en-US" sz="32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Clr>
                <a:srgbClr val="47B8B8"/>
              </a:buClr>
              <a:buSzPct val="75000"/>
              <a:buFont typeface="StarSymbol"/>
              <a:buChar char="–"/>
              <a:defRPr lang="en-US" sz="28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Clr>
                <a:srgbClr val="47B8B8"/>
              </a:buClr>
              <a:buSzPct val="45000"/>
              <a:buFont typeface="StarSymbol"/>
              <a:buChar char="●"/>
              <a:defRPr lang="en-US" sz="24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Clr>
                <a:srgbClr val="47B8B8"/>
              </a:buClr>
              <a:buSzPct val="75000"/>
              <a:buFont typeface="StarSymbol"/>
              <a:buChar char="–"/>
              <a:defRPr lang="en-US" sz="20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Clr>
                <a:srgbClr val="47B8B8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Clr>
                <a:srgbClr val="47B8B8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Clr>
                <a:srgbClr val="47B8B8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Clr>
                <a:srgbClr val="47B8B8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Clr>
                <a:srgbClr val="47B8B8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76000" y="652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rtl="0" hangingPunct="0">
              <a:buNone/>
              <a:tabLst/>
              <a:defRPr lang="en-US" sz="14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652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algn="ctr" rtl="0" hangingPunct="0">
              <a:buNone/>
              <a:tabLst/>
              <a:defRPr lang="en-US" sz="14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155360" y="652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algn="r" rtl="0" hangingPunct="0">
              <a:buNone/>
              <a:tabLst/>
              <a:defRPr lang="en-US" sz="14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990C1863-E93A-4EE7-905A-08BBFD811A0A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rtl="0" hangingPunct="0">
        <a:tabLst/>
        <a:defRPr lang="en-US" sz="4140" b="0" i="0" u="none" strike="noStrike">
          <a:ln>
            <a:noFill/>
          </a:ln>
          <a:latin typeface="Albany" pitchFamily="18"/>
          <a:cs typeface="Tahoma" pitchFamily="2"/>
        </a:defRPr>
      </a:lvl1pPr>
    </p:titleStyle>
    <p:bodyStyle>
      <a:lvl1pPr marL="0" marR="0" indent="0" rtl="0" hangingPunct="0">
        <a:spcBef>
          <a:spcPts val="0"/>
        </a:spcBef>
        <a:spcAft>
          <a:spcPts val="1417"/>
        </a:spcAft>
        <a:tabLst/>
        <a:defRPr lang="en-US" sz="3200" b="0" i="0" u="none" strike="noStrike">
          <a:ln>
            <a:noFill/>
          </a:ln>
          <a:latin typeface="Albany" pitchFamily="18"/>
          <a:cs typeface="Tahoma" pitchFamily="2"/>
        </a:defRPr>
      </a:lvl1pPr>
    </p:bodyStyle>
    <p:otherStyle/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3636000" y="301320"/>
            <a:ext cx="6155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/>
            <a:r>
              <a:rPr lang="en-US"/>
              <a:t>Click to edit the title text format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1980000" y="1769040"/>
            <a:ext cx="7775640" cy="3810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32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32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8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24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20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1764000" y="6095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rtl="0" hangingPunct="0">
              <a:buNone/>
              <a:tabLst/>
              <a:defRPr lang="en-US" sz="14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4203360" y="670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algn="ctr" rtl="0" hangingPunct="0">
              <a:buNone/>
              <a:tabLst/>
              <a:defRPr lang="en-US" sz="14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515360" y="670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algn="r" rtl="0" hangingPunct="0">
              <a:buNone/>
              <a:tabLst/>
              <a:defRPr lang="en-US" sz="14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09F5F546-C1D4-4C03-B374-6815899FA607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marR="0" lvl="0" indent="0" algn="r" rtl="0" hangingPunct="0">
        <a:buNone/>
        <a:tabLst/>
        <a:defRPr lang="en-US" sz="4140" b="1" i="1" u="none" strike="noStrike">
          <a:ln>
            <a:noFill/>
          </a:ln>
          <a:solidFill>
            <a:srgbClr val="800000"/>
          </a:solidFill>
          <a:latin typeface="Albany" pitchFamily="18"/>
          <a:ea typeface="Andale Sans UI" pitchFamily="2"/>
          <a:cs typeface="Tahoma" pitchFamily="2"/>
        </a:defRPr>
      </a:lvl1pPr>
    </p:titleStyle>
    <p:bodyStyle>
      <a:lvl1pPr marL="0" marR="0" indent="0" rtl="0" hangingPunct="0">
        <a:spcBef>
          <a:spcPts val="0"/>
        </a:spcBef>
        <a:spcAft>
          <a:spcPts val="1417"/>
        </a:spcAft>
        <a:tabLst/>
        <a:defRPr lang="en-US" sz="3200" b="0" i="0" u="none" strike="noStrike">
          <a:ln>
            <a:noFill/>
          </a:ln>
          <a:latin typeface="Albany" pitchFamily="18"/>
          <a:cs typeface="Tahoma" pitchFamily="2"/>
        </a:defRPr>
      </a:lvl1pPr>
    </p:bodyStyle>
    <p:otherStyle/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360000" y="301320"/>
            <a:ext cx="828000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813600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Clr>
                <a:srgbClr val="800000"/>
              </a:buClr>
              <a:buSzPct val="45000"/>
              <a:buFont typeface="StarSymbol"/>
              <a:buNone/>
              <a:defRPr lang="en-US" sz="32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Clr>
                <a:srgbClr val="800000"/>
              </a:buClr>
              <a:buSzPct val="45000"/>
              <a:buFont typeface="StarSymbol"/>
              <a:buChar char="●"/>
              <a:defRPr lang="en-US" sz="32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Clr>
                <a:srgbClr val="800000"/>
              </a:buClr>
              <a:buSzPct val="75000"/>
              <a:buFont typeface="StarSymbol"/>
              <a:buChar char="–"/>
              <a:defRPr lang="en-US" sz="28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Clr>
                <a:srgbClr val="800000"/>
              </a:buClr>
              <a:buSzPct val="45000"/>
              <a:buFont typeface="StarSymbol"/>
              <a:buChar char="●"/>
              <a:defRPr lang="en-US" sz="24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Clr>
                <a:srgbClr val="800000"/>
              </a:buClr>
              <a:buSzPct val="75000"/>
              <a:buFont typeface="StarSymbol"/>
              <a:buChar char="–"/>
              <a:defRPr lang="en-US" sz="20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Clr>
                <a:srgbClr val="800000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Clr>
                <a:srgbClr val="800000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Clr>
                <a:srgbClr val="800000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Clr>
                <a:srgbClr val="800000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Clr>
                <a:srgbClr val="800000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rtl="0" hangingPunct="0">
              <a:buNone/>
              <a:tabLst/>
              <a:defRPr lang="en-US" sz="14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015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algn="ctr" rtl="0" hangingPunct="0">
              <a:buNone/>
              <a:tabLst/>
              <a:defRPr lang="en-US" sz="14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6435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algn="r" rtl="0" hangingPunct="0">
              <a:buNone/>
              <a:tabLst/>
              <a:defRPr lang="en-US" sz="14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182D3302-81E1-4B47-A3EB-19CDFA337D19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rtl="0" hangingPunct="0">
        <a:tabLst/>
        <a:defRPr lang="en-US" sz="4140" b="1" i="0" u="none" strike="noStrike">
          <a:ln>
            <a:noFill/>
          </a:ln>
          <a:solidFill>
            <a:srgbClr val="198A8A"/>
          </a:solidFill>
          <a:latin typeface="Albany" pitchFamily="18"/>
          <a:cs typeface="Tahoma" pitchFamily="2"/>
        </a:defRPr>
      </a:lvl1pPr>
    </p:titleStyle>
    <p:bodyStyle>
      <a:lvl1pPr marL="0" marR="0" indent="0" rtl="0" hangingPunct="0">
        <a:spcBef>
          <a:spcPts val="0"/>
        </a:spcBef>
        <a:spcAft>
          <a:spcPts val="1417"/>
        </a:spcAft>
        <a:tabLst/>
        <a:defRPr lang="en-US" sz="3200" b="0" i="0" u="none" strike="noStrike">
          <a:ln>
            <a:noFill/>
          </a:ln>
          <a:latin typeface="Albany" pitchFamily="18"/>
          <a:cs typeface="Tahoma" pitchFamily="2"/>
        </a:defRPr>
      </a:lvl1pPr>
    </p:bodyStyle>
    <p:otherStyle/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Clr>
                <a:srgbClr val="800000"/>
              </a:buClr>
              <a:buSzPct val="45000"/>
              <a:buFont typeface="StarSymbol"/>
              <a:buNone/>
              <a:defRPr lang="en-US" sz="32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Clr>
                <a:srgbClr val="800000"/>
              </a:buClr>
              <a:buSzPct val="45000"/>
              <a:buFont typeface="StarSymbol"/>
              <a:buChar char="●"/>
              <a:defRPr lang="en-US" sz="32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Clr>
                <a:srgbClr val="000080"/>
              </a:buClr>
              <a:buSzPct val="75000"/>
              <a:buFont typeface="StarSymbol"/>
              <a:buChar char="–"/>
              <a:defRPr lang="en-US" sz="28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Clr>
                <a:srgbClr val="800000"/>
              </a:buClr>
              <a:buSzPct val="45000"/>
              <a:buFont typeface="StarSymbol"/>
              <a:buChar char="●"/>
              <a:defRPr lang="en-US" sz="24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Clr>
                <a:srgbClr val="800000"/>
              </a:buClr>
              <a:buSzPct val="75000"/>
              <a:buFont typeface="StarSymbol"/>
              <a:buChar char="–"/>
              <a:defRPr lang="en-US" sz="20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Clr>
                <a:srgbClr val="800000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Clr>
                <a:srgbClr val="800000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Clr>
                <a:srgbClr val="800000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Clr>
                <a:srgbClr val="800000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Clr>
                <a:srgbClr val="800000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rtl="0" hangingPunct="0">
              <a:buNone/>
              <a:tabLst/>
              <a:defRPr lang="en-US" sz="14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algn="ctr" rtl="0" hangingPunct="0">
              <a:buNone/>
              <a:tabLst/>
              <a:defRPr lang="en-US" sz="14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algn="r" rtl="0" hangingPunct="0">
              <a:buNone/>
              <a:tabLst/>
              <a:defRPr lang="en-US" sz="14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F6370AE3-C484-4831-AB7D-2F504C16A233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rtl="0" hangingPunct="0">
        <a:tabLst/>
        <a:defRPr lang="en-US" sz="4400" b="1" i="0" u="none" strike="noStrike">
          <a:ln>
            <a:noFill/>
          </a:ln>
          <a:solidFill>
            <a:srgbClr val="000080"/>
          </a:solidFill>
          <a:latin typeface="Albany" pitchFamily="18"/>
          <a:cs typeface="Tahoma" pitchFamily="2"/>
        </a:defRPr>
      </a:lvl1pPr>
    </p:titleStyle>
    <p:bodyStyle>
      <a:lvl1pPr marL="0" marR="0" indent="0" rtl="0" hangingPunct="0">
        <a:spcBef>
          <a:spcPts val="0"/>
        </a:spcBef>
        <a:spcAft>
          <a:spcPts val="1417"/>
        </a:spcAft>
        <a:tabLst/>
        <a:defRPr lang="en-US" sz="3200" b="0" i="0" u="none" strike="noStrike">
          <a:ln>
            <a:noFill/>
          </a:ln>
          <a:latin typeface="Albany" pitchFamily="18"/>
          <a:cs typeface="Tahoma" pitchFamily="2"/>
        </a:defRPr>
      </a:lvl1pPr>
    </p:bodyStyle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720000" y="1980000"/>
            <a:ext cx="8855640" cy="414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Clr>
                <a:srgbClr val="FF6633"/>
              </a:buClr>
              <a:buSzPct val="45000"/>
              <a:buFont typeface="StarSymbol"/>
              <a:buNone/>
              <a:defRPr lang="en-US" sz="3200" b="0" i="0" u="none" strike="noStrike">
                <a:ln>
                  <a:noFill/>
                </a:ln>
                <a:solidFill>
                  <a:srgbClr val="000080"/>
                </a:solidFill>
                <a:latin typeface="Albany" pitchFamily="18"/>
                <a:ea typeface="Andale Sans UI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Clr>
                <a:srgbClr val="FF6633"/>
              </a:buClr>
              <a:buSzPct val="45000"/>
              <a:buFont typeface="StarSymbol"/>
              <a:buChar char="●"/>
              <a:defRPr lang="en-US" sz="3200" b="0" i="0" u="none" strike="noStrike">
                <a:ln>
                  <a:noFill/>
                </a:ln>
                <a:solidFill>
                  <a:srgbClr val="000080"/>
                </a:solidFill>
                <a:latin typeface="Albany" pitchFamily="18"/>
                <a:ea typeface="Andale Sans UI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Clr>
                <a:srgbClr val="FF6633"/>
              </a:buClr>
              <a:buSzPct val="75000"/>
              <a:buFont typeface="StarSymbol"/>
              <a:buChar char="–"/>
              <a:defRPr lang="en-US" sz="2800" b="0" i="0" u="none" strike="noStrike">
                <a:ln>
                  <a:noFill/>
                </a:ln>
                <a:solidFill>
                  <a:srgbClr val="000080"/>
                </a:solidFill>
                <a:latin typeface="Albany" pitchFamily="18"/>
                <a:ea typeface="Andale Sans UI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Clr>
                <a:srgbClr val="FF6633"/>
              </a:buClr>
              <a:buSzPct val="45000"/>
              <a:buFont typeface="StarSymbol"/>
              <a:buChar char="●"/>
              <a:defRPr lang="en-US" sz="2400" b="0" i="0" u="none" strike="noStrike">
                <a:ln>
                  <a:noFill/>
                </a:ln>
                <a:solidFill>
                  <a:srgbClr val="000080"/>
                </a:solidFill>
                <a:latin typeface="Albany" pitchFamily="18"/>
                <a:ea typeface="Andale Sans UI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Clr>
                <a:srgbClr val="FF6633"/>
              </a:buClr>
              <a:buSzPct val="75000"/>
              <a:buFont typeface="StarSymbol"/>
              <a:buChar char="–"/>
              <a:defRPr lang="en-US" sz="2000" b="0" i="0" u="none" strike="noStrike">
                <a:ln>
                  <a:noFill/>
                </a:ln>
                <a:solidFill>
                  <a:srgbClr val="000080"/>
                </a:solidFill>
                <a:latin typeface="Albany" pitchFamily="18"/>
                <a:ea typeface="Andale Sans UI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Clr>
                <a:srgbClr val="FF6633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solidFill>
                  <a:srgbClr val="000080"/>
                </a:solidFill>
                <a:latin typeface="Albany" pitchFamily="18"/>
                <a:ea typeface="Andale Sans UI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Clr>
                <a:srgbClr val="FF6633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solidFill>
                  <a:srgbClr val="000080"/>
                </a:solidFill>
                <a:latin typeface="Albany" pitchFamily="18"/>
                <a:ea typeface="Andale Sans UI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Clr>
                <a:srgbClr val="FF6633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solidFill>
                  <a:srgbClr val="000080"/>
                </a:solidFill>
                <a:latin typeface="Albany" pitchFamily="18"/>
                <a:ea typeface="Andale Sans UI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Clr>
                <a:srgbClr val="FF6633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solidFill>
                  <a:srgbClr val="000080"/>
                </a:solidFill>
                <a:latin typeface="Albany" pitchFamily="18"/>
                <a:ea typeface="Andale Sans UI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Clr>
                <a:srgbClr val="FF6633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solidFill>
                  <a:srgbClr val="000080"/>
                </a:solidFill>
                <a:latin typeface="Albany" pitchFamily="18"/>
                <a:ea typeface="Andale Sans UI" pitchFamily="2"/>
                <a:cs typeface="Tahoma" pitchFamily="2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612000" y="6563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rtl="0" hangingPunct="0">
              <a:buNone/>
              <a:tabLst/>
              <a:defRPr lang="en-US" sz="14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555360" y="6563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algn="ctr" rtl="0" hangingPunct="0">
              <a:buNone/>
              <a:tabLst/>
              <a:defRPr lang="en-US" sz="14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335360" y="6563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algn="r" rtl="0" hangingPunct="0">
              <a:buNone/>
              <a:tabLst/>
              <a:defRPr lang="en-US" sz="14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5F62EA30-272D-4F66-B9C4-265F3A48A750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rtl="0" hangingPunct="0">
        <a:tabLst/>
        <a:defRPr lang="en-US" sz="4140" b="0" i="0" u="none" strike="noStrike">
          <a:ln>
            <a:noFill/>
          </a:ln>
          <a:solidFill>
            <a:srgbClr val="280099"/>
          </a:solidFill>
          <a:latin typeface="Albany" pitchFamily="18"/>
          <a:cs typeface="Tahoma" pitchFamily="2"/>
        </a:defRPr>
      </a:lvl1pPr>
    </p:titleStyle>
    <p:bodyStyle>
      <a:lvl1pPr marL="0" marR="0" indent="0" rtl="0" hangingPunct="0">
        <a:spcBef>
          <a:spcPts val="0"/>
        </a:spcBef>
        <a:spcAft>
          <a:spcPts val="1417"/>
        </a:spcAft>
        <a:tabLst/>
        <a:defRPr lang="en-US" sz="3200" b="0" i="0" u="none" strike="noStrike">
          <a:ln>
            <a:noFill/>
          </a:ln>
          <a:solidFill>
            <a:srgbClr val="000080"/>
          </a:solidFill>
          <a:latin typeface="Albany" pitchFamily="18"/>
          <a:cs typeface="Tahoma" pitchFamily="2"/>
        </a:defRPr>
      </a:lvl1pPr>
    </p:bodyStyle>
    <p:otherStyle/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8640000" cy="1023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/>
            <a:r>
              <a:rPr lang="en-US"/>
              <a:t>Click to edit the title text format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720000" y="1980000"/>
            <a:ext cx="8460000" cy="37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3200" b="0" i="0" u="none" strike="noStrike">
                <a:ln>
                  <a:noFill/>
                </a:ln>
                <a:solidFill>
                  <a:srgbClr val="006B6B"/>
                </a:solidFill>
                <a:latin typeface="Albany" pitchFamily="18"/>
                <a:ea typeface="Andale Sans UI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3200" b="0" i="0" u="none" strike="noStrike">
                <a:ln>
                  <a:noFill/>
                </a:ln>
                <a:solidFill>
                  <a:srgbClr val="006B6B"/>
                </a:solidFill>
                <a:latin typeface="Albany" pitchFamily="18"/>
                <a:ea typeface="Andale Sans UI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800" b="0" i="0" u="none" strike="noStrike">
                <a:ln>
                  <a:noFill/>
                </a:ln>
                <a:solidFill>
                  <a:srgbClr val="006B6B"/>
                </a:solidFill>
                <a:latin typeface="Albany" pitchFamily="18"/>
                <a:ea typeface="Andale Sans UI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2400" b="0" i="0" u="none" strike="noStrike">
                <a:ln>
                  <a:noFill/>
                </a:ln>
                <a:solidFill>
                  <a:srgbClr val="006B6B"/>
                </a:solidFill>
                <a:latin typeface="Albany" pitchFamily="18"/>
                <a:ea typeface="Andale Sans UI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2000" b="0" i="0" u="none" strike="noStrike">
                <a:ln>
                  <a:noFill/>
                </a:ln>
                <a:solidFill>
                  <a:srgbClr val="006B6B"/>
                </a:solidFill>
                <a:latin typeface="Albany" pitchFamily="18"/>
                <a:ea typeface="Andale Sans UI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solidFill>
                  <a:srgbClr val="006B6B"/>
                </a:solidFill>
                <a:latin typeface="Albany" pitchFamily="18"/>
                <a:ea typeface="Andale Sans UI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solidFill>
                  <a:srgbClr val="006B6B"/>
                </a:solidFill>
                <a:latin typeface="Albany" pitchFamily="18"/>
                <a:ea typeface="Andale Sans UI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solidFill>
                  <a:srgbClr val="006B6B"/>
                </a:solidFill>
                <a:latin typeface="Albany" pitchFamily="18"/>
                <a:ea typeface="Andale Sans UI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solidFill>
                  <a:srgbClr val="006B6B"/>
                </a:solidFill>
                <a:latin typeface="Albany" pitchFamily="18"/>
                <a:ea typeface="Andale Sans UI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solidFill>
                  <a:srgbClr val="006B6B"/>
                </a:solidFill>
                <a:latin typeface="Albany" pitchFamily="18"/>
                <a:ea typeface="Andale Sans UI" pitchFamily="2"/>
                <a:cs typeface="Tahoma" pitchFamily="2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675720" y="630000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rtl="0" hangingPunct="0">
              <a:buNone/>
              <a:tabLst/>
              <a:defRPr lang="en-US" sz="14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20000" y="6318720"/>
            <a:ext cx="322236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algn="ctr" rtl="0" hangingPunct="0">
              <a:buNone/>
              <a:tabLst/>
              <a:defRPr lang="en-US" sz="14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011720" y="631872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algn="r" rtl="0" hangingPunct="0">
              <a:buNone/>
              <a:tabLst/>
              <a:defRPr lang="en-US" sz="14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751F120C-75D9-44CA-87D1-672B295FC47A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marR="0" lvl="0" indent="0" algn="ctr" rtl="0" hangingPunct="0">
        <a:buNone/>
        <a:tabLst/>
        <a:defRPr lang="en-US" sz="4140" b="0" i="0" u="none" strike="noStrike">
          <a:ln>
            <a:noFill/>
          </a:ln>
          <a:solidFill>
            <a:srgbClr val="800000"/>
          </a:solidFill>
          <a:latin typeface="Albany" pitchFamily="18"/>
          <a:ea typeface="Andale Sans UI" pitchFamily="2"/>
          <a:cs typeface="Tahoma" pitchFamily="2"/>
        </a:defRPr>
      </a:lvl1pPr>
    </p:titleStyle>
    <p:bodyStyle>
      <a:lvl1pPr marL="0" marR="0" indent="0" rtl="0" hangingPunct="0">
        <a:spcBef>
          <a:spcPts val="0"/>
        </a:spcBef>
        <a:spcAft>
          <a:spcPts val="1417"/>
        </a:spcAft>
        <a:tabLst/>
        <a:defRPr lang="en-US" sz="3200" b="0" i="0" u="none" strike="noStrike">
          <a:ln>
            <a:noFill/>
          </a:ln>
          <a:solidFill>
            <a:srgbClr val="006B6B"/>
          </a:solidFill>
          <a:latin typeface="Albany" pitchFamily="18"/>
          <a:cs typeface="Tahoma" pitchFamily="2"/>
        </a:defRPr>
      </a:lvl1pPr>
    </p:bodyStyle>
    <p:otherStyle/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900000" y="720000"/>
            <a:ext cx="8280000" cy="10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900000" y="1980000"/>
            <a:ext cx="8280000" cy="450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en-US" sz="32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en-US" sz="32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20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Tahoma" pitchFamily="2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rtl="0" hangingPunct="0">
              <a:buNone/>
              <a:tabLst/>
              <a:defRPr lang="en-US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algn="ctr" rtl="0" hangingPunct="0">
              <a:buNone/>
              <a:tabLst/>
              <a:defRPr lang="en-US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algn="r" rtl="0" hangingPunct="0">
              <a:buNone/>
              <a:tabLst/>
              <a:defRPr lang="en-US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DFCED460-B7C5-4488-A7B6-F871B1CD8924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rtl="0" hangingPunct="0">
        <a:tabLst/>
        <a:defRPr lang="en-US" sz="4140" b="0" i="0" u="none" strike="noStrike" kern="1200">
          <a:ln>
            <a:noFill/>
          </a:ln>
          <a:latin typeface="Arial" pitchFamily="18"/>
          <a:ea typeface="Arial Unicode MS" pitchFamily="2"/>
          <a:cs typeface="Tahoma" pitchFamily="2"/>
        </a:defRPr>
      </a:lvl1pPr>
    </p:titleStyle>
    <p:bodyStyle>
      <a:lvl1pPr marL="0" marR="0" indent="0" rtl="0" hangingPunct="0">
        <a:spcBef>
          <a:spcPts val="0"/>
        </a:spcBef>
        <a:spcAft>
          <a:spcPts val="1414"/>
        </a:spcAft>
        <a:tabLst/>
        <a:defRPr lang="en-US" sz="3200" b="0" i="0" u="none" strike="noStrike" kern="1200">
          <a:ln>
            <a:noFill/>
          </a:ln>
          <a:latin typeface="Arial" pitchFamily="18"/>
          <a:ea typeface="Arial Unicode MS" pitchFamily="2"/>
          <a:cs typeface="Tahoma" pitchFamily="2"/>
        </a:defRPr>
      </a:lvl1pPr>
    </p:bodyStyle>
    <p:otherStyle/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720000" y="553320"/>
            <a:ext cx="864000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900000" y="1985039"/>
            <a:ext cx="8280000" cy="4170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Clr>
                <a:srgbClr val="FF3366"/>
              </a:buClr>
              <a:buSzPct val="45000"/>
              <a:buFont typeface="StarSymbol"/>
              <a:buNone/>
              <a:defRPr lang="en-US" sz="32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Clr>
                <a:srgbClr val="FF3366"/>
              </a:buClr>
              <a:buSzPct val="45000"/>
              <a:buFont typeface="StarSymbol"/>
              <a:buChar char="●"/>
              <a:defRPr lang="en-US" sz="32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Clr>
                <a:srgbClr val="FF3366"/>
              </a:buClr>
              <a:buSzPct val="75000"/>
              <a:buFont typeface="StarSymbol"/>
              <a:buChar char="–"/>
              <a:defRPr lang="en-US" sz="28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Clr>
                <a:srgbClr val="FF3366"/>
              </a:buClr>
              <a:buSzPct val="45000"/>
              <a:buFont typeface="StarSymbol"/>
              <a:buChar char="●"/>
              <a:defRPr lang="en-US" sz="24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Clr>
                <a:srgbClr val="FF3366"/>
              </a:buClr>
              <a:buSzPct val="75000"/>
              <a:buFont typeface="StarSymbol"/>
              <a:buChar char="–"/>
              <a:defRPr lang="en-US" sz="20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Clr>
                <a:srgbClr val="FF3366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Clr>
                <a:srgbClr val="FF3366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Clr>
                <a:srgbClr val="FF3366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Clr>
                <a:srgbClr val="FF3366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Clr>
                <a:srgbClr val="FF3366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612000" y="6455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rtl="0" hangingPunct="0">
              <a:buNone/>
              <a:tabLst/>
              <a:defRPr lang="en-US" sz="14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6455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algn="ctr" rtl="0" hangingPunct="0">
              <a:buNone/>
              <a:tabLst/>
              <a:defRPr lang="en-US" sz="14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083360" y="6455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algn="r" rtl="0" hangingPunct="0">
              <a:buNone/>
              <a:tabLst/>
              <a:defRPr lang="en-US" sz="14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9B18C1F6-F029-4AE1-94ED-8B86C3063778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rtl="0" hangingPunct="0">
        <a:tabLst/>
        <a:defRPr lang="en-US" sz="4140" b="0" i="0" u="none" strike="noStrike">
          <a:ln>
            <a:noFill/>
          </a:ln>
          <a:solidFill>
            <a:srgbClr val="280099"/>
          </a:solidFill>
          <a:latin typeface="Albany" pitchFamily="18"/>
          <a:cs typeface="Tahoma" pitchFamily="2"/>
        </a:defRPr>
      </a:lvl1pPr>
    </p:titleStyle>
    <p:bodyStyle>
      <a:lvl1pPr marL="0" marR="0" indent="0" rtl="0" hangingPunct="0">
        <a:spcBef>
          <a:spcPts val="0"/>
        </a:spcBef>
        <a:spcAft>
          <a:spcPts val="1417"/>
        </a:spcAft>
        <a:tabLst/>
        <a:defRPr lang="en-US" sz="3200" b="0" i="0" u="none" strike="noStrike">
          <a:ln>
            <a:noFill/>
          </a:ln>
          <a:latin typeface="Albany" pitchFamily="18"/>
          <a:cs typeface="Tahoma" pitchFamily="2"/>
        </a:defRPr>
      </a:lvl1pPr>
    </p:bodyStyle>
    <p:otherStyle/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720000" y="717840"/>
            <a:ext cx="846000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1080000" y="2340000"/>
            <a:ext cx="7920000" cy="432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en-US" sz="32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en-US" sz="32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20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Tahoma" pitchFamily="2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rtl="0" hangingPunct="0">
              <a:buNone/>
              <a:tabLst/>
              <a:defRPr lang="en-US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algn="ctr" rtl="0" hangingPunct="0">
              <a:buNone/>
              <a:tabLst/>
              <a:defRPr lang="en-US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algn="r" rtl="0" hangingPunct="0">
              <a:buNone/>
              <a:tabLst/>
              <a:defRPr lang="en-US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9CA8CA52-249C-41E9-B217-2AC578DF95CB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rtl="0" hangingPunct="0">
        <a:tabLst/>
        <a:defRPr lang="en-US" sz="4140" b="0" i="0" u="none" strike="noStrike" kern="1200">
          <a:ln>
            <a:noFill/>
          </a:ln>
          <a:latin typeface="Arial" pitchFamily="18"/>
          <a:ea typeface="Arial Unicode MS" pitchFamily="2"/>
          <a:cs typeface="Tahoma" pitchFamily="2"/>
        </a:defRPr>
      </a:lvl1pPr>
    </p:titleStyle>
    <p:bodyStyle>
      <a:lvl1pPr marL="0" marR="0" indent="0" rtl="0" hangingPunct="0">
        <a:spcBef>
          <a:spcPts val="0"/>
        </a:spcBef>
        <a:spcAft>
          <a:spcPts val="1414"/>
        </a:spcAft>
        <a:tabLst/>
        <a:defRPr lang="en-US" sz="3200" b="0" i="0" u="none" strike="noStrike" kern="1200">
          <a:ln>
            <a:noFill/>
          </a:ln>
          <a:latin typeface="Arial" pitchFamily="18"/>
          <a:ea typeface="Arial Unicode MS" pitchFamily="2"/>
          <a:cs typeface="Tahoma" pitchFamily="2"/>
        </a:defRPr>
      </a:lvl1pPr>
    </p:bodyStyle>
    <p:otherStyle/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8988557" y="0"/>
            <a:ext cx="1092068" cy="7559675"/>
          </a:xfrm>
          <a:prstGeom prst="rect">
            <a:avLst/>
          </a:prstGeom>
          <a:blipFill>
            <a:blip r:embed="rId13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04031" y="352785"/>
            <a:ext cx="7980495" cy="1259946"/>
          </a:xfrm>
          <a:prstGeom prst="rect">
            <a:avLst/>
          </a:prstGeom>
        </p:spPr>
        <p:txBody>
          <a:bodyPr vert="horz" lIns="50397" tIns="0" rIns="50397" bIns="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idx="1"/>
          </p:nvPr>
        </p:nvSpPr>
        <p:spPr>
          <a:xfrm>
            <a:off x="504031" y="1774083"/>
            <a:ext cx="7980495" cy="5342170"/>
          </a:xfrm>
          <a:prstGeom prst="rect">
            <a:avLst/>
          </a:prstGeom>
        </p:spPr>
        <p:txBody>
          <a:bodyPr vert="horz" lIns="100794" tIns="50397" rIns="100794" bIns="50397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4680849" y="7228921"/>
            <a:ext cx="2207578" cy="250117"/>
          </a:xfrm>
          <a:prstGeom prst="rect">
            <a:avLst/>
          </a:prstGeom>
        </p:spPr>
        <p:txBody>
          <a:bodyPr vert="horz" lIns="100794" tIns="0" rIns="100794" bIns="0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04031" y="7228921"/>
            <a:ext cx="4032250" cy="251989"/>
          </a:xfrm>
          <a:prstGeom prst="rect">
            <a:avLst/>
          </a:prstGeom>
        </p:spPr>
        <p:txBody>
          <a:bodyPr vert="horz" lIns="100794" tIns="0" rIns="100794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pPr lvl="0"/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6891787" y="7227049"/>
            <a:ext cx="648600" cy="251989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lvl="0"/>
            <a:fld id="{C0808DA4-4B87-49AF-BB2A-B43EDBDBB48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</p:sldLayoutIdLst>
  <p:txStyles>
    <p:titleStyle>
      <a:lvl1pPr algn="l" rtl="0" eaLnBrk="1" latinLnBrk="0" hangingPunct="1">
        <a:spcBef>
          <a:spcPct val="0"/>
        </a:spcBef>
        <a:buNone/>
        <a:defRPr kumimoji="0" sz="4200" b="1" kern="1200" cap="all" baseline="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effectLst/>
          <a:latin typeface="+mj-lt"/>
          <a:ea typeface="+mj-ea"/>
          <a:cs typeface="+mj-cs"/>
        </a:defRPr>
      </a:lvl1pPr>
      <a:extLst/>
    </p:titleStyle>
    <p:bodyStyle>
      <a:lvl1pPr marL="302383" indent="-302383" algn="l" rtl="0" eaLnBrk="1" latinLnBrk="0" hangingPunct="1">
        <a:spcBef>
          <a:spcPts val="661"/>
        </a:spcBef>
        <a:buClr>
          <a:schemeClr val="tx2"/>
        </a:buClr>
        <a:buSzPct val="73000"/>
        <a:buFont typeface="Wingdings 2"/>
        <a:buChar char=""/>
        <a:defRPr kumimoji="0" sz="29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74528" indent="-251986" algn="l" rtl="0" eaLnBrk="1" latinLnBrk="0" hangingPunct="1">
        <a:spcBef>
          <a:spcPts val="551"/>
        </a:spcBef>
        <a:buClr>
          <a:schemeClr val="accent4"/>
        </a:buClr>
        <a:buSzPct val="80000"/>
        <a:buFont typeface="Wingdings 2"/>
        <a:buChar char=""/>
        <a:defRPr kumimoji="0" sz="25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2pPr>
      <a:lvl3pPr marL="836593" indent="-251986" algn="l" rtl="0" eaLnBrk="1" latinLnBrk="0" hangingPunct="1">
        <a:spcBef>
          <a:spcPts val="441"/>
        </a:spcBef>
        <a:buClr>
          <a:schemeClr val="accent4"/>
        </a:buClr>
        <a:buSzPct val="60000"/>
        <a:buFont typeface="Wingdings"/>
        <a:buChar char="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108737" indent="-251986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"/>
        <a:defRPr kumimoji="0" sz="22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4pPr>
      <a:lvl5pPr marL="1411120" indent="-251986" algn="l" rtl="0" eaLnBrk="1" latinLnBrk="0" hangingPunct="1">
        <a:spcBef>
          <a:spcPts val="441"/>
        </a:spcBef>
        <a:buClr>
          <a:schemeClr val="accent4"/>
        </a:buClr>
        <a:buSzPct val="70000"/>
        <a:buFont typeface="Wingdings"/>
        <a:buChar char="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22788" indent="-201589" algn="l" rtl="0" eaLnBrk="1" latinLnBrk="0" hangingPunct="1">
        <a:spcBef>
          <a:spcPts val="441"/>
        </a:spcBef>
        <a:buClr>
          <a:schemeClr val="accent4"/>
        </a:buClr>
        <a:buSzPct val="80000"/>
        <a:buFont typeface="Wingdings 2"/>
        <a:buChar char=""/>
        <a:defRPr kumimoji="0" sz="20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844536" indent="-201589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036045" indent="-201589" algn="l" rtl="0" eaLnBrk="1" latinLnBrk="0" hangingPunct="1">
        <a:spcBef>
          <a:spcPts val="331"/>
        </a:spcBef>
        <a:buClr>
          <a:schemeClr val="accent4"/>
        </a:buClr>
        <a:buSzPct val="100000"/>
        <a:buChar char="•"/>
        <a:defRPr kumimoji="0" sz="18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267872" indent="-201589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2165039"/>
            <a:ext cx="9071640" cy="4278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Clr>
                <a:srgbClr val="FFFF00"/>
              </a:buClr>
              <a:buSzPct val="45000"/>
              <a:buFont typeface="StarSymbol"/>
              <a:buNone/>
              <a:defRPr lang="en-US" sz="3200" b="0" i="0" u="none" strike="noStrike">
                <a:ln>
                  <a:noFill/>
                </a:ln>
                <a:solidFill>
                  <a:srgbClr val="FFFFFF"/>
                </a:solidFill>
                <a:latin typeface="Albany" pitchFamily="18"/>
                <a:ea typeface="Andale Sans UI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Clr>
                <a:srgbClr val="FFFF00"/>
              </a:buClr>
              <a:buSzPct val="45000"/>
              <a:buFont typeface="StarSymbol"/>
              <a:buChar char="●"/>
              <a:defRPr lang="en-US" sz="3200" b="0" i="0" u="none" strike="noStrike">
                <a:ln>
                  <a:noFill/>
                </a:ln>
                <a:solidFill>
                  <a:srgbClr val="FFFFFF"/>
                </a:solidFill>
                <a:latin typeface="Albany" pitchFamily="18"/>
                <a:ea typeface="Andale Sans UI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Clr>
                <a:srgbClr val="FFFF00"/>
              </a:buClr>
              <a:buSzPct val="75000"/>
              <a:buFont typeface="StarSymbol"/>
              <a:buChar char="–"/>
              <a:defRPr lang="en-US" sz="2800" b="0" i="0" u="none" strike="noStrike">
                <a:ln>
                  <a:noFill/>
                </a:ln>
                <a:solidFill>
                  <a:srgbClr val="FFFFFF"/>
                </a:solidFill>
                <a:latin typeface="Albany" pitchFamily="18"/>
                <a:ea typeface="Andale Sans UI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Clr>
                <a:srgbClr val="FFFF00"/>
              </a:buClr>
              <a:buSzPct val="45000"/>
              <a:buFont typeface="StarSymbol"/>
              <a:buChar char="●"/>
              <a:defRPr lang="en-US" sz="2400" b="0" i="0" u="none" strike="noStrike">
                <a:ln>
                  <a:noFill/>
                </a:ln>
                <a:solidFill>
                  <a:srgbClr val="FFFFFF"/>
                </a:solidFill>
                <a:latin typeface="Albany" pitchFamily="18"/>
                <a:ea typeface="Andale Sans UI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Clr>
                <a:srgbClr val="FFFF00"/>
              </a:buClr>
              <a:buSzPct val="75000"/>
              <a:buFont typeface="StarSymbol"/>
              <a:buChar char="–"/>
              <a:defRPr lang="en-US" sz="2000" b="0" i="0" u="none" strike="noStrike">
                <a:ln>
                  <a:noFill/>
                </a:ln>
                <a:solidFill>
                  <a:srgbClr val="FFFFFF"/>
                </a:solidFill>
                <a:latin typeface="Albany" pitchFamily="18"/>
                <a:ea typeface="Andale Sans UI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Clr>
                <a:srgbClr val="FFFF00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solidFill>
                  <a:srgbClr val="FFFFFF"/>
                </a:solidFill>
                <a:latin typeface="Albany" pitchFamily="18"/>
                <a:ea typeface="Andale Sans UI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Clr>
                <a:srgbClr val="FFFF00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solidFill>
                  <a:srgbClr val="FFFFFF"/>
                </a:solidFill>
                <a:latin typeface="Albany" pitchFamily="18"/>
                <a:ea typeface="Andale Sans UI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Clr>
                <a:srgbClr val="FFFF00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solidFill>
                  <a:srgbClr val="FFFFFF"/>
                </a:solidFill>
                <a:latin typeface="Albany" pitchFamily="18"/>
                <a:ea typeface="Andale Sans UI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Clr>
                <a:srgbClr val="FFFF00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solidFill>
                  <a:srgbClr val="FFFFFF"/>
                </a:solidFill>
                <a:latin typeface="Albany" pitchFamily="18"/>
                <a:ea typeface="Andale Sans UI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Clr>
                <a:srgbClr val="FFFF00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solidFill>
                  <a:srgbClr val="FFFFFF"/>
                </a:solidFill>
                <a:latin typeface="Albany" pitchFamily="18"/>
                <a:ea typeface="Andale Sans UI" pitchFamily="2"/>
                <a:cs typeface="Tahoma" pitchFamily="2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6995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rtl="0" hangingPunct="0">
              <a:buNone/>
              <a:tabLst/>
              <a:defRPr lang="en-US" sz="1400">
                <a:solidFill>
                  <a:srgbClr val="FFFFFF"/>
                </a:solidFill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6995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algn="ctr" rtl="0" hangingPunct="0">
              <a:buNone/>
              <a:tabLst/>
              <a:defRPr lang="en-US" sz="1400">
                <a:solidFill>
                  <a:srgbClr val="FFFFFF"/>
                </a:solidFill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6995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algn="r" rtl="0" hangingPunct="0">
              <a:buNone/>
              <a:tabLst/>
              <a:defRPr lang="en-US" sz="1400">
                <a:solidFill>
                  <a:srgbClr val="FFFFFF"/>
                </a:solidFill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9603CE41-7724-4099-89CB-A150F8CC7B85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rtl="0" hangingPunct="0">
        <a:tabLst/>
        <a:defRPr lang="en-US" sz="4140" b="1" i="0" u="none" strike="noStrike">
          <a:ln>
            <a:noFill/>
          </a:ln>
          <a:solidFill>
            <a:srgbClr val="FFFFFF"/>
          </a:solidFill>
          <a:latin typeface="Albany" pitchFamily="18"/>
          <a:cs typeface="Tahoma" pitchFamily="2"/>
        </a:defRPr>
      </a:lvl1pPr>
    </p:titleStyle>
    <p:bodyStyle>
      <a:lvl1pPr marL="0" marR="0" indent="0" rtl="0" hangingPunct="0">
        <a:spcBef>
          <a:spcPts val="0"/>
        </a:spcBef>
        <a:spcAft>
          <a:spcPts val="1417"/>
        </a:spcAft>
        <a:tabLst/>
        <a:defRPr lang="en-US" sz="3200" b="0" i="0" u="none" strike="noStrike">
          <a:ln>
            <a:noFill/>
          </a:ln>
          <a:solidFill>
            <a:srgbClr val="FFFFFF"/>
          </a:solidFill>
          <a:latin typeface="Albany" pitchFamily="18"/>
          <a:cs typeface="Tahoma" pitchFamily="2"/>
        </a:defRPr>
      </a:lvl1pPr>
    </p:bodyStyle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2160000"/>
            <a:ext cx="9071640" cy="4598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Clr>
                <a:srgbClr val="E6E6FF"/>
              </a:buClr>
              <a:buSzPct val="45000"/>
              <a:buFont typeface="StarSymbol"/>
              <a:buNone/>
              <a:defRPr lang="en-US" sz="3200" b="0" i="0" u="none" strike="noStrike">
                <a:ln>
                  <a:noFill/>
                </a:ln>
                <a:solidFill>
                  <a:srgbClr val="FFFFFF"/>
                </a:solidFill>
                <a:latin typeface="Albany" pitchFamily="18"/>
                <a:ea typeface="Andale Sans UI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Clr>
                <a:srgbClr val="E6E6FF"/>
              </a:buClr>
              <a:buSzPct val="45000"/>
              <a:buFont typeface="StarSymbol"/>
              <a:buChar char="●"/>
              <a:defRPr lang="en-US" sz="3200" b="0" i="0" u="none" strike="noStrike">
                <a:ln>
                  <a:noFill/>
                </a:ln>
                <a:solidFill>
                  <a:srgbClr val="FFFFFF"/>
                </a:solidFill>
                <a:latin typeface="Albany" pitchFamily="18"/>
                <a:ea typeface="Andale Sans UI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Clr>
                <a:srgbClr val="E6E6FF"/>
              </a:buClr>
              <a:buSzPct val="75000"/>
              <a:buFont typeface="StarSymbol"/>
              <a:buChar char="–"/>
              <a:defRPr lang="en-US" sz="2800" b="0" i="0" u="none" strike="noStrike">
                <a:ln>
                  <a:noFill/>
                </a:ln>
                <a:solidFill>
                  <a:srgbClr val="FFFFFF"/>
                </a:solidFill>
                <a:latin typeface="Albany" pitchFamily="18"/>
                <a:ea typeface="Andale Sans UI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Clr>
                <a:srgbClr val="E6E6FF"/>
              </a:buClr>
              <a:buSzPct val="45000"/>
              <a:buFont typeface="StarSymbol"/>
              <a:buChar char="●"/>
              <a:defRPr lang="en-US" sz="2400" b="0" i="0" u="none" strike="noStrike">
                <a:ln>
                  <a:noFill/>
                </a:ln>
                <a:solidFill>
                  <a:srgbClr val="FFFFFF"/>
                </a:solidFill>
                <a:latin typeface="Albany" pitchFamily="18"/>
                <a:ea typeface="Andale Sans UI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Clr>
                <a:srgbClr val="E6E6FF"/>
              </a:buClr>
              <a:buSzPct val="75000"/>
              <a:buFont typeface="StarSymbol"/>
              <a:buChar char="–"/>
              <a:defRPr lang="en-US" sz="2000" b="0" i="0" u="none" strike="noStrike">
                <a:ln>
                  <a:noFill/>
                </a:ln>
                <a:solidFill>
                  <a:srgbClr val="FFFFFF"/>
                </a:solidFill>
                <a:latin typeface="Albany" pitchFamily="18"/>
                <a:ea typeface="Andale Sans UI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Clr>
                <a:srgbClr val="E6E6FF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solidFill>
                  <a:srgbClr val="FFFFFF"/>
                </a:solidFill>
                <a:latin typeface="Albany" pitchFamily="18"/>
                <a:ea typeface="Andale Sans UI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Clr>
                <a:srgbClr val="E6E6FF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solidFill>
                  <a:srgbClr val="FFFFFF"/>
                </a:solidFill>
                <a:latin typeface="Albany" pitchFamily="18"/>
                <a:ea typeface="Andale Sans UI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Clr>
                <a:srgbClr val="E6E6FF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solidFill>
                  <a:srgbClr val="FFFFFF"/>
                </a:solidFill>
                <a:latin typeface="Albany" pitchFamily="18"/>
                <a:ea typeface="Andale Sans UI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Clr>
                <a:srgbClr val="E6E6FF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solidFill>
                  <a:srgbClr val="FFFFFF"/>
                </a:solidFill>
                <a:latin typeface="Albany" pitchFamily="18"/>
                <a:ea typeface="Andale Sans UI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Clr>
                <a:srgbClr val="E6E6FF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solidFill>
                  <a:srgbClr val="FFFFFF"/>
                </a:solidFill>
                <a:latin typeface="Albany" pitchFamily="18"/>
                <a:ea typeface="Andale Sans UI" pitchFamily="2"/>
                <a:cs typeface="Tahoma" pitchFamily="2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rtl="0" hangingPunct="0">
              <a:buNone/>
              <a:tabLst/>
              <a:defRPr lang="en-US" sz="1400">
                <a:solidFill>
                  <a:srgbClr val="FFFFFF"/>
                </a:solidFill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algn="ctr" rtl="0" hangingPunct="0">
              <a:buNone/>
              <a:tabLst/>
              <a:defRPr lang="en-US" sz="1400">
                <a:solidFill>
                  <a:srgbClr val="FFFFFF"/>
                </a:solidFill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algn="r" rtl="0" hangingPunct="0">
              <a:buNone/>
              <a:tabLst/>
              <a:defRPr lang="en-US" sz="1400">
                <a:solidFill>
                  <a:srgbClr val="FFFFFF"/>
                </a:solidFill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52C1D674-3EC4-4D90-BC3D-DA65CAD6E582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rtl="0" hangingPunct="0">
        <a:tabLst/>
        <a:defRPr lang="en-US" sz="4140" b="1" i="0" u="none" strike="noStrike">
          <a:ln>
            <a:noFill/>
          </a:ln>
          <a:latin typeface="Albany" pitchFamily="18"/>
          <a:cs typeface="Tahoma" pitchFamily="2"/>
        </a:defRPr>
      </a:lvl1pPr>
    </p:titleStyle>
    <p:bodyStyle>
      <a:lvl1pPr marL="0" marR="0" indent="0" rtl="0" hangingPunct="0">
        <a:spcBef>
          <a:spcPts val="0"/>
        </a:spcBef>
        <a:spcAft>
          <a:spcPts val="1417"/>
        </a:spcAft>
        <a:tabLst/>
        <a:defRPr lang="en-US" sz="3200" b="0" i="0" u="none" strike="noStrike">
          <a:ln>
            <a:noFill/>
          </a:ln>
          <a:solidFill>
            <a:srgbClr val="FFFFFF"/>
          </a:solidFill>
          <a:latin typeface="Albany" pitchFamily="18"/>
          <a:cs typeface="Tahoma" pitchFamily="2"/>
        </a:defRPr>
      </a:lvl1pPr>
    </p:bodyStyle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Clr>
                <a:srgbClr val="FFCC99"/>
              </a:buClr>
              <a:buSzPct val="45000"/>
              <a:buFont typeface="StarSymbol"/>
              <a:buNone/>
              <a:defRPr lang="en-US" sz="3200" b="0" i="0" u="none" strike="noStrike">
                <a:ln>
                  <a:noFill/>
                </a:ln>
                <a:solidFill>
                  <a:srgbClr val="FFFFFF"/>
                </a:solidFill>
                <a:latin typeface="Albany" pitchFamily="18"/>
                <a:ea typeface="Andale Sans UI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3200" b="0" i="0" u="none" strike="noStrike">
                <a:ln>
                  <a:noFill/>
                </a:ln>
                <a:solidFill>
                  <a:srgbClr val="FFFFFF"/>
                </a:solidFill>
                <a:latin typeface="Albany" pitchFamily="18"/>
                <a:ea typeface="Andale Sans UI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Clr>
                <a:srgbClr val="FFCC99"/>
              </a:buClr>
              <a:buSzPct val="75000"/>
              <a:buFont typeface="StarSymbol"/>
              <a:buChar char="–"/>
              <a:defRPr lang="en-US" sz="2800" b="0" i="0" u="none" strike="noStrike">
                <a:ln>
                  <a:noFill/>
                </a:ln>
                <a:solidFill>
                  <a:srgbClr val="FFFFFF"/>
                </a:solidFill>
                <a:latin typeface="Albany" pitchFamily="18"/>
                <a:ea typeface="Andale Sans UI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2400" b="0" i="0" u="none" strike="noStrike">
                <a:ln>
                  <a:noFill/>
                </a:ln>
                <a:solidFill>
                  <a:srgbClr val="FFFFFF"/>
                </a:solidFill>
                <a:latin typeface="Albany" pitchFamily="18"/>
                <a:ea typeface="Andale Sans UI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Clr>
                <a:srgbClr val="FFCC99"/>
              </a:buClr>
              <a:buSzPct val="75000"/>
              <a:buFont typeface="StarSymbol"/>
              <a:buChar char="–"/>
              <a:defRPr lang="en-US" sz="2000" b="0" i="0" u="none" strike="noStrike">
                <a:ln>
                  <a:noFill/>
                </a:ln>
                <a:solidFill>
                  <a:srgbClr val="FFFFFF"/>
                </a:solidFill>
                <a:latin typeface="Albany" pitchFamily="18"/>
                <a:ea typeface="Andale Sans UI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solidFill>
                  <a:srgbClr val="FFFFFF"/>
                </a:solidFill>
                <a:latin typeface="Albany" pitchFamily="18"/>
                <a:ea typeface="Andale Sans UI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solidFill>
                  <a:srgbClr val="FFFFFF"/>
                </a:solidFill>
                <a:latin typeface="Albany" pitchFamily="18"/>
                <a:ea typeface="Andale Sans UI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solidFill>
                  <a:srgbClr val="FFFFFF"/>
                </a:solidFill>
                <a:latin typeface="Albany" pitchFamily="18"/>
                <a:ea typeface="Andale Sans UI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solidFill>
                  <a:srgbClr val="FFFFFF"/>
                </a:solidFill>
                <a:latin typeface="Albany" pitchFamily="18"/>
                <a:ea typeface="Andale Sans UI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Clr>
                <a:srgbClr val="FFCC99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solidFill>
                  <a:srgbClr val="FFFFFF"/>
                </a:solidFill>
                <a:latin typeface="Albany" pitchFamily="18"/>
                <a:ea typeface="Andale Sans UI" pitchFamily="2"/>
                <a:cs typeface="Tahoma" pitchFamily="2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rtl="0" hangingPunct="0">
              <a:buNone/>
              <a:tabLst/>
              <a:defRPr lang="en-US" sz="1400">
                <a:solidFill>
                  <a:srgbClr val="FFFFFF"/>
                </a:solidFill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algn="ctr" rtl="0" hangingPunct="0">
              <a:buNone/>
              <a:tabLst/>
              <a:defRPr lang="en-US" sz="1400">
                <a:solidFill>
                  <a:srgbClr val="FFFFFF"/>
                </a:solidFill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algn="r" rtl="0" hangingPunct="0">
              <a:buNone/>
              <a:tabLst/>
              <a:defRPr lang="en-US" sz="1400">
                <a:solidFill>
                  <a:srgbClr val="FFFFFF"/>
                </a:solidFill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D85E17FC-A713-4C29-B230-AEC7309124E9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rtl="0" hangingPunct="0">
        <a:tabLst/>
        <a:defRPr lang="en-US" sz="4140" b="0" i="0" u="none" strike="noStrike">
          <a:ln>
            <a:noFill/>
          </a:ln>
          <a:solidFill>
            <a:srgbClr val="FFFFFF"/>
          </a:solidFill>
          <a:latin typeface="Albany" pitchFamily="18"/>
          <a:cs typeface="Tahoma" pitchFamily="2"/>
        </a:defRPr>
      </a:lvl1pPr>
    </p:titleStyle>
    <p:bodyStyle>
      <a:lvl1pPr marL="0" marR="0" indent="0" rtl="0" hangingPunct="0">
        <a:spcBef>
          <a:spcPts val="0"/>
        </a:spcBef>
        <a:spcAft>
          <a:spcPts val="1417"/>
        </a:spcAft>
        <a:tabLst/>
        <a:defRPr lang="en-US" sz="3200" b="0" i="0" u="none" strike="noStrike">
          <a:ln>
            <a:noFill/>
          </a:ln>
          <a:solidFill>
            <a:srgbClr val="FFFFFF"/>
          </a:solidFill>
          <a:latin typeface="Albany" pitchFamily="18"/>
          <a:cs typeface="Tahoma" pitchFamily="2"/>
        </a:defRPr>
      </a:lvl1pPr>
    </p:bodyStyle>
    <p:otherStyle/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337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530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Clr>
                <a:srgbClr val="000080"/>
              </a:buClr>
              <a:buSzPct val="45000"/>
              <a:buFont typeface="StarSymbol"/>
              <a:buNone/>
              <a:defRPr lang="en-US" sz="3200" b="0" i="0" u="none" strike="noStrike">
                <a:ln>
                  <a:noFill/>
                </a:ln>
                <a:latin typeface="Thorndale" pitchFamily="18"/>
                <a:ea typeface="Andale Sans UI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Clr>
                <a:srgbClr val="000080"/>
              </a:buClr>
              <a:buSzPct val="45000"/>
              <a:buFont typeface="StarSymbol"/>
              <a:buChar char="●"/>
              <a:defRPr lang="en-US" sz="3200" b="0" i="0" u="none" strike="noStrike">
                <a:ln>
                  <a:noFill/>
                </a:ln>
                <a:latin typeface="Thorndale" pitchFamily="18"/>
                <a:ea typeface="Andale Sans UI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Clr>
                <a:srgbClr val="000080"/>
              </a:buClr>
              <a:buSzPct val="75000"/>
              <a:buFont typeface="StarSymbol"/>
              <a:buChar char="–"/>
              <a:defRPr lang="en-US" sz="2800" b="0" i="0" u="none" strike="noStrike">
                <a:ln>
                  <a:noFill/>
                </a:ln>
                <a:latin typeface="Thorndale" pitchFamily="18"/>
                <a:ea typeface="Andale Sans UI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Clr>
                <a:srgbClr val="000080"/>
              </a:buClr>
              <a:buSzPct val="45000"/>
              <a:buFont typeface="StarSymbol"/>
              <a:buChar char="●"/>
              <a:defRPr lang="en-US" sz="2400" b="0" i="0" u="none" strike="noStrike">
                <a:ln>
                  <a:noFill/>
                </a:ln>
                <a:latin typeface="Thorndale" pitchFamily="18"/>
                <a:ea typeface="Andale Sans UI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Clr>
                <a:srgbClr val="000080"/>
              </a:buClr>
              <a:buSzPct val="75000"/>
              <a:buFont typeface="StarSymbol"/>
              <a:buChar char="–"/>
              <a:defRPr lang="en-US" sz="2000" b="0" i="0" u="none" strike="noStrike">
                <a:ln>
                  <a:noFill/>
                </a:ln>
                <a:latin typeface="Thorndale" pitchFamily="18"/>
                <a:ea typeface="Andale Sans UI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Clr>
                <a:srgbClr val="000080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latin typeface="Thorndale" pitchFamily="18"/>
                <a:ea typeface="Andale Sans UI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Clr>
                <a:srgbClr val="000080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latin typeface="Thorndale" pitchFamily="18"/>
                <a:ea typeface="Andale Sans UI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Clr>
                <a:srgbClr val="000080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latin typeface="Thorndale" pitchFamily="18"/>
                <a:ea typeface="Andale Sans UI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Clr>
                <a:srgbClr val="000080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latin typeface="Thorndale" pitchFamily="18"/>
                <a:ea typeface="Andale Sans UI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Clr>
                <a:srgbClr val="000080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latin typeface="Thorndale" pitchFamily="18"/>
                <a:ea typeface="Andale Sans UI" pitchFamily="2"/>
                <a:cs typeface="Tahoma" pitchFamily="2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6671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rtl="0" hangingPunct="0">
              <a:buNone/>
              <a:tabLst/>
              <a:defRPr lang="en-US" sz="14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6671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algn="ctr" rtl="0" hangingPunct="0">
              <a:buNone/>
              <a:tabLst/>
              <a:defRPr lang="en-US" sz="14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6671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algn="r" rtl="0" hangingPunct="0">
              <a:buNone/>
              <a:tabLst/>
              <a:defRPr lang="en-US" sz="14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2F76220D-CD3E-4ECF-8916-571B158F444E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rtl="0" hangingPunct="0">
        <a:tabLst/>
        <a:defRPr lang="en-US" sz="4140" b="0" i="0" u="none" strike="noStrike">
          <a:ln>
            <a:noFill/>
          </a:ln>
          <a:solidFill>
            <a:srgbClr val="000080"/>
          </a:solidFill>
          <a:latin typeface="Thorndale" pitchFamily="18"/>
          <a:cs typeface="Tahoma" pitchFamily="2"/>
        </a:defRPr>
      </a:lvl1pPr>
    </p:titleStyle>
    <p:bodyStyle>
      <a:lvl1pPr marL="0" marR="0" indent="0" rtl="0" hangingPunct="0">
        <a:spcBef>
          <a:spcPts val="0"/>
        </a:spcBef>
        <a:spcAft>
          <a:spcPts val="1417"/>
        </a:spcAft>
        <a:tabLst/>
        <a:defRPr lang="en-US" sz="3200" b="0" i="0" u="none" strike="noStrike">
          <a:ln>
            <a:noFill/>
          </a:ln>
          <a:latin typeface="Thorndale" pitchFamily="18"/>
          <a:cs typeface="Tahoma" pitchFamily="2"/>
        </a:defRPr>
      </a:lvl1pPr>
    </p:bodyStyle>
    <p:otherStyle/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Clr>
                <a:srgbClr val="FFFF00"/>
              </a:buClr>
              <a:buSzPct val="45000"/>
              <a:buFont typeface="StarSymbol"/>
              <a:buNone/>
              <a:defRPr lang="en-US" sz="3200" b="0" i="0" u="none" strike="noStrike">
                <a:ln>
                  <a:noFill/>
                </a:ln>
                <a:solidFill>
                  <a:srgbClr val="FFFFFF"/>
                </a:solidFill>
                <a:latin typeface="Thorndale" pitchFamily="18"/>
                <a:ea typeface="Andale Sans UI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Clr>
                <a:srgbClr val="FFFF00"/>
              </a:buClr>
              <a:buSzPct val="45000"/>
              <a:buFont typeface="StarSymbol"/>
              <a:buChar char="●"/>
              <a:defRPr lang="en-US" sz="3200" b="0" i="0" u="none" strike="noStrike">
                <a:ln>
                  <a:noFill/>
                </a:ln>
                <a:solidFill>
                  <a:srgbClr val="FFFFFF"/>
                </a:solidFill>
                <a:latin typeface="Thorndale" pitchFamily="18"/>
                <a:ea typeface="Andale Sans UI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Clr>
                <a:srgbClr val="FFFF00"/>
              </a:buClr>
              <a:buSzPct val="75000"/>
              <a:buFont typeface="StarSymbol"/>
              <a:buChar char="–"/>
              <a:defRPr lang="en-US" sz="2800" b="0" i="0" u="none" strike="noStrike">
                <a:ln>
                  <a:noFill/>
                </a:ln>
                <a:solidFill>
                  <a:srgbClr val="FFFFFF"/>
                </a:solidFill>
                <a:latin typeface="Thorndale" pitchFamily="18"/>
                <a:ea typeface="Andale Sans UI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Clr>
                <a:srgbClr val="FFFF00"/>
              </a:buClr>
              <a:buSzPct val="45000"/>
              <a:buFont typeface="StarSymbol"/>
              <a:buChar char="●"/>
              <a:defRPr lang="en-US" sz="2400" b="0" i="0" u="none" strike="noStrike">
                <a:ln>
                  <a:noFill/>
                </a:ln>
                <a:solidFill>
                  <a:srgbClr val="FFFFFF"/>
                </a:solidFill>
                <a:latin typeface="Thorndale" pitchFamily="18"/>
                <a:ea typeface="Andale Sans UI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Clr>
                <a:srgbClr val="FFFF00"/>
              </a:buClr>
              <a:buSzPct val="75000"/>
              <a:buFont typeface="StarSymbol"/>
              <a:buChar char="–"/>
              <a:defRPr lang="en-US" sz="2000" b="0" i="0" u="none" strike="noStrike">
                <a:ln>
                  <a:noFill/>
                </a:ln>
                <a:solidFill>
                  <a:srgbClr val="FFFFFF"/>
                </a:solidFill>
                <a:latin typeface="Thorndale" pitchFamily="18"/>
                <a:ea typeface="Andale Sans UI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Clr>
                <a:srgbClr val="FFFF00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solidFill>
                  <a:srgbClr val="FFFFFF"/>
                </a:solidFill>
                <a:latin typeface="Thorndale" pitchFamily="18"/>
                <a:ea typeface="Andale Sans UI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Clr>
                <a:srgbClr val="FFFF00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solidFill>
                  <a:srgbClr val="FFFFFF"/>
                </a:solidFill>
                <a:latin typeface="Thorndale" pitchFamily="18"/>
                <a:ea typeface="Andale Sans UI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Clr>
                <a:srgbClr val="FFFF00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solidFill>
                  <a:srgbClr val="FFFFFF"/>
                </a:solidFill>
                <a:latin typeface="Thorndale" pitchFamily="18"/>
                <a:ea typeface="Andale Sans UI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Clr>
                <a:srgbClr val="FFFF00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solidFill>
                  <a:srgbClr val="FFFFFF"/>
                </a:solidFill>
                <a:latin typeface="Thorndale" pitchFamily="18"/>
                <a:ea typeface="Andale Sans UI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Clr>
                <a:srgbClr val="FFFF00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solidFill>
                  <a:srgbClr val="FFFFFF"/>
                </a:solidFill>
                <a:latin typeface="Thorndale" pitchFamily="18"/>
                <a:ea typeface="Andale Sans UI" pitchFamily="2"/>
                <a:cs typeface="Tahoma" pitchFamily="2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rtl="0" hangingPunct="0">
              <a:buNone/>
              <a:tabLst/>
              <a:defRPr lang="en-US" sz="1400">
                <a:solidFill>
                  <a:srgbClr val="FFFFFF"/>
                </a:solidFill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algn="ctr" rtl="0" hangingPunct="0">
              <a:buNone/>
              <a:tabLst/>
              <a:defRPr lang="en-US" sz="1400">
                <a:solidFill>
                  <a:srgbClr val="FFFFFF"/>
                </a:solidFill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algn="r" rtl="0" hangingPunct="0">
              <a:buNone/>
              <a:tabLst/>
              <a:defRPr lang="en-US" sz="1400">
                <a:solidFill>
                  <a:srgbClr val="FFFFFF"/>
                </a:solidFill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9D1CF2D2-2FE0-4785-8706-FE2CDA5A45C7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rtl="0" hangingPunct="0">
        <a:tabLst/>
        <a:defRPr lang="en-US" sz="4140" b="1" i="1" u="none" strike="noStrike">
          <a:ln>
            <a:noFill/>
          </a:ln>
          <a:solidFill>
            <a:srgbClr val="FFFFFF"/>
          </a:solidFill>
          <a:latin typeface="Thorndale" pitchFamily="18"/>
          <a:cs typeface="Tahoma" pitchFamily="2"/>
        </a:defRPr>
      </a:lvl1pPr>
    </p:titleStyle>
    <p:bodyStyle>
      <a:lvl1pPr marL="0" marR="0" indent="0" rtl="0" hangingPunct="0">
        <a:spcBef>
          <a:spcPts val="0"/>
        </a:spcBef>
        <a:spcAft>
          <a:spcPts val="1417"/>
        </a:spcAft>
        <a:tabLst/>
        <a:defRPr lang="en-US" sz="3200" b="0" i="0" u="none" strike="noStrike">
          <a:ln>
            <a:noFill/>
          </a:ln>
          <a:solidFill>
            <a:srgbClr val="FFFFFF"/>
          </a:solidFill>
          <a:latin typeface="Thorndale" pitchFamily="18"/>
          <a:cs typeface="Tahoma" pitchFamily="2"/>
        </a:defRPr>
      </a:lvl1pPr>
    </p:bodyStyle>
    <p:otherStyle/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48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48000" y="1913039"/>
            <a:ext cx="8676000" cy="4350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Clr>
                <a:srgbClr val="008080"/>
              </a:buClr>
              <a:buSzPct val="45000"/>
              <a:buFont typeface="StarSymbol"/>
              <a:buNone/>
              <a:defRPr lang="en-US" sz="3200" b="0" i="0" u="none" strike="noStrike">
                <a:ln>
                  <a:noFill/>
                </a:ln>
                <a:latin typeface="Thorndale" pitchFamily="18"/>
                <a:ea typeface="Andale Sans UI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Clr>
                <a:srgbClr val="008080"/>
              </a:buClr>
              <a:buSzPct val="45000"/>
              <a:buFont typeface="StarSymbol"/>
              <a:buChar char="●"/>
              <a:defRPr lang="en-US" sz="3200" b="0" i="0" u="none" strike="noStrike">
                <a:ln>
                  <a:noFill/>
                </a:ln>
                <a:latin typeface="Thorndale" pitchFamily="18"/>
                <a:ea typeface="Andale Sans UI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Clr>
                <a:srgbClr val="008080"/>
              </a:buClr>
              <a:buSzPct val="75000"/>
              <a:buFont typeface="StarSymbol"/>
              <a:buChar char="–"/>
              <a:defRPr lang="en-US" sz="2800" b="0" i="0" u="none" strike="noStrike">
                <a:ln>
                  <a:noFill/>
                </a:ln>
                <a:latin typeface="Thorndale" pitchFamily="18"/>
                <a:ea typeface="Andale Sans UI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Clr>
                <a:srgbClr val="008080"/>
              </a:buClr>
              <a:buSzPct val="45000"/>
              <a:buFont typeface="StarSymbol"/>
              <a:buChar char="●"/>
              <a:defRPr lang="en-US" sz="2400" b="0" i="0" u="none" strike="noStrike">
                <a:ln>
                  <a:noFill/>
                </a:ln>
                <a:latin typeface="Thorndale" pitchFamily="18"/>
                <a:ea typeface="Andale Sans UI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Clr>
                <a:srgbClr val="008080"/>
              </a:buClr>
              <a:buSzPct val="75000"/>
              <a:buFont typeface="StarSymbol"/>
              <a:buChar char="–"/>
              <a:defRPr lang="en-US" sz="2000" b="0" i="0" u="none" strike="noStrike">
                <a:ln>
                  <a:noFill/>
                </a:ln>
                <a:latin typeface="Thorndale" pitchFamily="18"/>
                <a:ea typeface="Andale Sans UI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Clr>
                <a:srgbClr val="008080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latin typeface="Thorndale" pitchFamily="18"/>
                <a:ea typeface="Andale Sans UI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Clr>
                <a:srgbClr val="008080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latin typeface="Thorndale" pitchFamily="18"/>
                <a:ea typeface="Andale Sans UI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Clr>
                <a:srgbClr val="008080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latin typeface="Thorndale" pitchFamily="18"/>
                <a:ea typeface="Andale Sans UI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Clr>
                <a:srgbClr val="008080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latin typeface="Thorndale" pitchFamily="18"/>
                <a:ea typeface="Andale Sans UI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Clr>
                <a:srgbClr val="008080"/>
              </a:buClr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latin typeface="Thorndale" pitchFamily="18"/>
                <a:ea typeface="Andale Sans UI" pitchFamily="2"/>
                <a:cs typeface="Tahoma" pitchFamily="2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652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rtl="0" hangingPunct="0">
              <a:buNone/>
              <a:tabLst/>
              <a:defRPr lang="en-US" sz="14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11360" y="652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algn="ctr" rtl="0" hangingPunct="0">
              <a:buNone/>
              <a:tabLst/>
              <a:defRPr lang="en-US" sz="14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155360" y="652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algn="r" rtl="0" hangingPunct="0">
              <a:buNone/>
              <a:tabLst/>
              <a:defRPr lang="en-US" sz="14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4AC3D02A-5CCF-4F68-8BC0-7714FA644EEE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rtl="0" hangingPunct="0">
        <a:tabLst/>
        <a:defRPr lang="en-US" sz="4140" b="0" i="0" u="none" strike="noStrike">
          <a:ln>
            <a:noFill/>
          </a:ln>
          <a:latin typeface="Albany" pitchFamily="18"/>
          <a:cs typeface="Tahoma" pitchFamily="2"/>
        </a:defRPr>
      </a:lvl1pPr>
    </p:titleStyle>
    <p:bodyStyle>
      <a:lvl1pPr marL="0" marR="0" indent="0" rtl="0" hangingPunct="0">
        <a:spcBef>
          <a:spcPts val="0"/>
        </a:spcBef>
        <a:spcAft>
          <a:spcPts val="1417"/>
        </a:spcAft>
        <a:tabLst/>
        <a:defRPr lang="en-US" sz="3200" b="0" i="0" u="none" strike="noStrike">
          <a:ln>
            <a:noFill/>
          </a:ln>
          <a:latin typeface="Thorndale" pitchFamily="18"/>
          <a:cs typeface="Tahoma" pitchFamily="2"/>
        </a:defRPr>
      </a:lvl1pPr>
    </p:bodyStyle>
    <p:otherStyle/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40000" y="540000"/>
            <a:ext cx="8820000" cy="1023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40000" y="1769040"/>
            <a:ext cx="8820000" cy="5070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defRPr lang="en-US" sz="32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defRPr lang="en-US" sz="32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20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Tahoma" pitchFamily="2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40000" y="6996240"/>
            <a:ext cx="2338920" cy="519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rtl="0" hangingPunct="0">
              <a:buNone/>
              <a:tabLst/>
              <a:defRPr lang="en-US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71839" y="6996240"/>
            <a:ext cx="3182040" cy="519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algn="ctr" rtl="0" hangingPunct="0">
              <a:buNone/>
              <a:tabLst/>
              <a:defRPr lang="en-US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36720" y="6996240"/>
            <a:ext cx="2338920" cy="519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algn="r" rtl="0" hangingPunct="0">
              <a:buNone/>
              <a:tabLst/>
              <a:defRPr lang="en-US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011022BF-94DF-47EA-9E74-E63F764ADF43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rtl="0" hangingPunct="0">
        <a:tabLst/>
        <a:defRPr lang="en-US" sz="4140" b="0" i="0" u="none" strike="noStrike" kern="1200">
          <a:ln>
            <a:noFill/>
          </a:ln>
          <a:latin typeface="Arial" pitchFamily="18"/>
          <a:ea typeface="Arial Unicode MS" pitchFamily="2"/>
          <a:cs typeface="Tahoma" pitchFamily="2"/>
        </a:defRPr>
      </a:lvl1pPr>
    </p:titleStyle>
    <p:bodyStyle>
      <a:lvl1pPr marL="0" marR="0" indent="0" rtl="0" hangingPunct="0">
        <a:spcBef>
          <a:spcPts val="0"/>
        </a:spcBef>
        <a:spcAft>
          <a:spcPts val="1414"/>
        </a:spcAft>
        <a:tabLst/>
        <a:defRPr lang="en-US" sz="3200" b="0" i="0" u="none" strike="noStrike" kern="1200">
          <a:ln>
            <a:noFill/>
          </a:ln>
          <a:latin typeface="Arial" pitchFamily="18"/>
          <a:ea typeface="Arial Unicode MS" pitchFamily="2"/>
          <a:cs typeface="Tahoma" pitchFamily="2"/>
        </a:defRPr>
      </a:lvl1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5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5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5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5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0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5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92112" y="1789965"/>
            <a:ext cx="8459788" cy="830997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buNone/>
            </a:pPr>
            <a:r>
              <a:rPr lang="en-US" sz="5400" dirty="0" smtClean="0"/>
              <a:t>Bearing Fault Problem</a:t>
            </a:r>
            <a:endParaRPr 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S Mincho" pitchFamily="49"/>
            </a:endParaRP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>
          <a:xfrm>
            <a:off x="1458912" y="4431503"/>
            <a:ext cx="7396162" cy="548054"/>
          </a:xfrm>
        </p:spPr>
        <p:txBody>
          <a:bodyPr wrap="square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lvl="0" indent="-216000" algn="r">
              <a:buNone/>
            </a:pPr>
            <a:r>
              <a:rPr lang="en-US" dirty="0"/>
              <a:t>Wijaya, I Gede </a:t>
            </a:r>
            <a:r>
              <a:rPr lang="en-US" dirty="0" err="1"/>
              <a:t>Pasek</a:t>
            </a:r>
            <a:r>
              <a:rPr lang="en-US" dirty="0"/>
              <a:t> </a:t>
            </a:r>
            <a:r>
              <a:rPr lang="en-US" dirty="0" err="1" smtClean="0"/>
              <a:t>Suta</a:t>
            </a:r>
            <a:endParaRPr lang="en-US" dirty="0" smtClean="0"/>
          </a:p>
        </p:txBody>
      </p:sp>
      <p:sp>
        <p:nvSpPr>
          <p:cNvPr id="4" name="Title 3"/>
          <p:cNvSpPr txBox="1">
            <a:spLocks noGrp="1"/>
          </p:cNvSpPr>
          <p:nvPr>
            <p:ph type="title" idx="4294967295"/>
          </p:nvPr>
        </p:nvSpPr>
        <p:spPr>
          <a:xfrm>
            <a:off x="239712" y="6770746"/>
            <a:ext cx="8686801" cy="400110"/>
          </a:xfrm>
        </p:spPr>
        <p:txBody>
          <a:bodyPr wrap="square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ctr">
              <a:buNone/>
            </a:pPr>
            <a:r>
              <a:rPr lang="en-US" sz="2600" b="1" dirty="0" smtClean="0">
                <a:effectLst>
                  <a:outerShdw dist="17961" dir="2700000">
                    <a:scrgbClr r="0" g="0" b="0"/>
                  </a:outerShdw>
                </a:effectLst>
              </a:rPr>
              <a:t>ANN Application</a:t>
            </a:r>
            <a:endParaRPr lang="en-US" sz="2600" b="1" dirty="0">
              <a:effectLst>
                <a:outerShdw dist="17961" dir="2700000">
                  <a:scrgbClr r="0" g="0" b="0"/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Perform classification of train “</a:t>
            </a:r>
            <a:r>
              <a:rPr lang="en-US" dirty="0" err="1" smtClean="0"/>
              <a:t>fPca</a:t>
            </a:r>
            <a:r>
              <a:rPr lang="en-US" dirty="0" smtClean="0"/>
              <a:t>”</a:t>
            </a:r>
          </a:p>
          <a:p>
            <a:pPr marL="534210" lvl="2" indent="0">
              <a:buNone/>
            </a:pPr>
            <a:r>
              <a:rPr lang="en-US" dirty="0" smtClean="0"/>
              <a:t>[</a:t>
            </a:r>
            <a:r>
              <a:rPr lang="en-US" dirty="0"/>
              <a:t>Y,E] = </a:t>
            </a:r>
            <a:r>
              <a:rPr lang="en-US" dirty="0" smtClean="0"/>
              <a:t>sim(net,</a:t>
            </a:r>
            <a:r>
              <a:rPr lang="en-US" dirty="0"/>
              <a:t> </a:t>
            </a:r>
            <a:r>
              <a:rPr lang="en-US" dirty="0" err="1"/>
              <a:t>fPca</a:t>
            </a:r>
            <a:r>
              <a:rPr lang="en-US" dirty="0"/>
              <a:t> </a:t>
            </a:r>
            <a:r>
              <a:rPr lang="en-US" dirty="0" smtClean="0"/>
              <a:t>');</a:t>
            </a:r>
          </a:p>
          <a:p>
            <a:r>
              <a:rPr lang="en-US" dirty="0" smtClean="0"/>
              <a:t>Defining the threshold </a:t>
            </a:r>
            <a:r>
              <a:rPr lang="en-US" dirty="0"/>
              <a:t>= 0.5;</a:t>
            </a:r>
          </a:p>
          <a:p>
            <a:pPr marL="534210" lvl="2" indent="0">
              <a:buNone/>
            </a:pPr>
            <a:r>
              <a:rPr lang="en-US" dirty="0"/>
              <a:t>Y = double(Y &gt; threshold)';</a:t>
            </a:r>
          </a:p>
          <a:p>
            <a:r>
              <a:rPr lang="en-US" dirty="0" smtClean="0"/>
              <a:t>find </a:t>
            </a:r>
            <a:r>
              <a:rPr lang="en-US" dirty="0"/>
              <a:t>percentage of correct classifications</a:t>
            </a:r>
          </a:p>
          <a:p>
            <a:pPr marL="322542" lvl="1" indent="0">
              <a:buNone/>
            </a:pPr>
            <a:r>
              <a:rPr lang="en-US" dirty="0" smtClean="0"/>
              <a:t>acc </a:t>
            </a:r>
            <a:r>
              <a:rPr lang="en-US" dirty="0"/>
              <a:t>= 100*length(find(Y==target))/length(target);</a:t>
            </a:r>
          </a:p>
          <a:p>
            <a:pPr marL="322542" lvl="1" indent="0">
              <a:buNone/>
            </a:pPr>
            <a:r>
              <a:rPr lang="en-US" dirty="0" err="1"/>
              <a:t>fprintf</a:t>
            </a:r>
            <a:r>
              <a:rPr lang="en-US" dirty="0"/>
              <a:t>('Correct classifications: %.1f [%%]\n', cc)</a:t>
            </a:r>
          </a:p>
          <a:p>
            <a:r>
              <a:rPr lang="en-US" dirty="0"/>
              <a:t>Correct classifications: 99.8 [%]</a:t>
            </a:r>
          </a:p>
        </p:txBody>
      </p:sp>
    </p:spTree>
    <p:extLst>
      <p:ext uri="{BB962C8B-B14F-4D97-AF65-F5344CB8AC3E}">
        <p14:creationId xmlns:p14="http://schemas.microsoft.com/office/powerpoint/2010/main" val="389017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1" y="352785"/>
            <a:ext cx="7980495" cy="379052"/>
          </a:xfrm>
        </p:spPr>
        <p:txBody>
          <a:bodyPr>
            <a:noAutofit/>
          </a:bodyPr>
          <a:lstStyle/>
          <a:p>
            <a:r>
              <a:rPr lang="en-US" sz="3600" dirty="0" smtClean="0"/>
              <a:t>Without PCA (left) vs PCA(right)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23" y="960437"/>
            <a:ext cx="4343400" cy="3243905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561" y="879420"/>
            <a:ext cx="4560352" cy="340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3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1" y="352785"/>
            <a:ext cx="7980495" cy="683852"/>
          </a:xfrm>
        </p:spPr>
        <p:txBody>
          <a:bodyPr>
            <a:normAutofit/>
          </a:bodyPr>
          <a:lstStyle/>
          <a:p>
            <a:r>
              <a:rPr lang="en-US" sz="3600" dirty="0"/>
              <a:t>Without PCA (left) vs PCA(right)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312" y="1602775"/>
            <a:ext cx="4953000" cy="493225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2" y="1594504"/>
            <a:ext cx="5007481" cy="498650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2719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5CDD0D5-A375-4CDF-A8B1-236B97D80C86}" type="slidenum">
              <a:t>13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96912" y="1874837"/>
            <a:ext cx="7928880" cy="379785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6000" b="1" i="0" u="none" strike="noStrike" kern="120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Script" pitchFamily="34"/>
                <a:ea typeface="Microsoft YaHei" pitchFamily="2"/>
                <a:cs typeface="Mangal" pitchFamily="2"/>
              </a:rPr>
              <a:t>Thank You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6000" b="1" i="0" u="none" strike="noStrike" kern="120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Script" pitchFamily="34"/>
                <a:ea typeface="Microsoft YaHei" pitchFamily="2"/>
                <a:cs typeface="Mangal" pitchFamily="2"/>
              </a:rPr>
              <a:t>for your listening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6000" b="1" i="0" u="none" strike="noStrike" kern="1200" dirty="0" smtClean="0">
                <a:ln>
                  <a:noFill/>
                </a:ln>
                <a:latin typeface="Segoe Script" pitchFamily="34"/>
                <a:ea typeface="Microsoft YaHei" pitchFamily="2"/>
                <a:cs typeface="Mangal" pitchFamily="2"/>
              </a:rPr>
              <a:t>Q </a:t>
            </a:r>
            <a:r>
              <a:rPr lang="en-US" sz="6000" b="1" i="0" u="none" strike="noStrike" kern="1200" dirty="0">
                <a:ln>
                  <a:noFill/>
                </a:ln>
                <a:latin typeface="Segoe Script" pitchFamily="34"/>
                <a:ea typeface="Microsoft YaHei" pitchFamily="2"/>
                <a:cs typeface="Mangal" pitchFamily="2"/>
              </a:rPr>
              <a:t>&amp; 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Suppose given data of bearing fault problem: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b="1" dirty="0" smtClean="0">
                <a:solidFill>
                  <a:srgbClr val="002060"/>
                </a:solidFill>
              </a:rPr>
              <a:t>Blue</a:t>
            </a:r>
            <a:r>
              <a:rPr lang="en-US" sz="2000" dirty="0" smtClean="0"/>
              <a:t>: representing good (</a:t>
            </a:r>
            <a:r>
              <a:rPr lang="en-US" sz="2000" dirty="0" smtClean="0">
                <a:solidFill>
                  <a:srgbClr val="002060"/>
                </a:solidFill>
              </a:rPr>
              <a:t>OK</a:t>
            </a:r>
            <a:r>
              <a:rPr lang="en-US" sz="2000" dirty="0" smtClean="0"/>
              <a:t>) while </a:t>
            </a:r>
            <a:r>
              <a:rPr lang="en-US" sz="2000" b="1" dirty="0" smtClean="0">
                <a:solidFill>
                  <a:srgbClr val="FF0000"/>
                </a:solidFill>
              </a:rPr>
              <a:t>Red</a:t>
            </a:r>
            <a:r>
              <a:rPr lang="en-US" sz="2000" dirty="0" smtClean="0"/>
              <a:t> representing bad (</a:t>
            </a:r>
            <a:r>
              <a:rPr lang="en-US" sz="2000" dirty="0" smtClean="0">
                <a:solidFill>
                  <a:srgbClr val="FF0000"/>
                </a:solidFill>
              </a:rPr>
              <a:t>Not OK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Data size of Good vs Bad : 1864 vs 136)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112" y="2255837"/>
            <a:ext cx="43434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8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classify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Standardize </a:t>
            </a:r>
            <a:r>
              <a:rPr lang="en-US" sz="2400" dirty="0"/>
              <a:t>inputs to zero mean, variance </a:t>
            </a:r>
            <a:r>
              <a:rPr lang="en-US" sz="2400" dirty="0" smtClean="0"/>
              <a:t>one by using “</a:t>
            </a:r>
            <a:r>
              <a:rPr lang="en-US" sz="2400" dirty="0" err="1" smtClean="0"/>
              <a:t>mapstd</a:t>
            </a:r>
            <a:r>
              <a:rPr lang="en-US" sz="2400" dirty="0" smtClean="0"/>
              <a:t> function”</a:t>
            </a:r>
            <a:endParaRPr lang="en-US" sz="2400" dirty="0"/>
          </a:p>
          <a:p>
            <a:r>
              <a:rPr lang="en-US" sz="2400" dirty="0" smtClean="0"/>
              <a:t>The </a:t>
            </a:r>
            <a:r>
              <a:rPr lang="en-US" sz="2400" dirty="0" err="1"/>
              <a:t>mapstd</a:t>
            </a:r>
            <a:r>
              <a:rPr lang="en-US" sz="2400" dirty="0"/>
              <a:t> function </a:t>
            </a:r>
            <a:r>
              <a:rPr lang="en-US" sz="2400" dirty="0" smtClean="0"/>
              <a:t>is to process </a:t>
            </a:r>
            <a:r>
              <a:rPr lang="en-US" sz="2400" dirty="0"/>
              <a:t>matrices by mapping each row’s means to 0 and deviations to </a:t>
            </a:r>
            <a:r>
              <a:rPr lang="en-US" sz="2400" dirty="0" smtClean="0"/>
              <a:t>1</a:t>
            </a:r>
          </a:p>
          <a:p>
            <a:r>
              <a:rPr lang="en-US" sz="2400" dirty="0" smtClean="0"/>
              <a:t>Example :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920373" y="3932237"/>
            <a:ext cx="7666313" cy="1754326"/>
            <a:chOff x="849312" y="4694237"/>
            <a:chExt cx="7666313" cy="1754326"/>
          </a:xfrm>
        </p:grpSpPr>
        <p:sp>
          <p:nvSpPr>
            <p:cNvPr id="4" name="TextBox 3"/>
            <p:cNvSpPr txBox="1"/>
            <p:nvPr/>
          </p:nvSpPr>
          <p:spPr>
            <a:xfrm>
              <a:off x="5389448" y="4694237"/>
              <a:ext cx="3126177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y1 =</a:t>
              </a:r>
            </a:p>
            <a:p>
              <a:r>
                <a:rPr lang="es-ES" dirty="0"/>
                <a:t>    0.7511    0.3840   -1.1351</a:t>
              </a:r>
            </a:p>
            <a:p>
              <a:r>
                <a:rPr lang="es-ES" dirty="0"/>
                <a:t>    1.1410   -0.4171   -0.7239</a:t>
              </a:r>
            </a:p>
            <a:p>
              <a:r>
                <a:rPr lang="es-ES" dirty="0"/>
                <a:t>   -0.7257    1.1407   -0.4150</a:t>
              </a:r>
            </a:p>
            <a:p>
              <a:r>
                <a:rPr lang="es-ES" dirty="0"/>
                <a:t>   -0.7576   -0.3758    1.1335</a:t>
              </a:r>
            </a:p>
            <a:p>
              <a:r>
                <a:rPr lang="es-ES" dirty="0"/>
                <a:t>   -0.8626    1.0961   -0.2335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49312" y="4694237"/>
              <a:ext cx="3126177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X1 =</a:t>
              </a:r>
            </a:p>
            <a:p>
              <a:r>
                <a:rPr lang="en-US" dirty="0"/>
                <a:t>    0.9593    0.8407    0.3500</a:t>
              </a:r>
            </a:p>
            <a:p>
              <a:r>
                <a:rPr lang="en-US" dirty="0"/>
                <a:t>    0.5472    0.2543    0.1966</a:t>
              </a:r>
            </a:p>
            <a:p>
              <a:r>
                <a:rPr lang="en-US" dirty="0"/>
                <a:t>    0.1386    0.8143    0.2511</a:t>
              </a:r>
            </a:p>
            <a:p>
              <a:r>
                <a:rPr lang="en-US" dirty="0"/>
                <a:t>    0.1493    0.2435    0.6160</a:t>
              </a:r>
            </a:p>
            <a:p>
              <a:r>
                <a:rPr lang="en-US" dirty="0"/>
                <a:t>    0.2575    0.9293    0.4733</a:t>
              </a:r>
            </a:p>
          </p:txBody>
        </p:sp>
        <p:sp>
          <p:nvSpPr>
            <p:cNvPr id="6" name="Striped Right Arrow 5"/>
            <p:cNvSpPr/>
            <p:nvPr/>
          </p:nvSpPr>
          <p:spPr>
            <a:xfrm>
              <a:off x="3975489" y="5151437"/>
              <a:ext cx="1413959" cy="990600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mapstd</a:t>
              </a:r>
              <a:endParaRPr lang="en-US" dirty="0"/>
            </a:p>
          </p:txBody>
        </p:sp>
      </p:grpSp>
      <p:sp>
        <p:nvSpPr>
          <p:cNvPr id="7" name="Rectangle 6"/>
          <p:cNvSpPr/>
          <p:nvPr/>
        </p:nvSpPr>
        <p:spPr>
          <a:xfrm>
            <a:off x="1527186" y="5677508"/>
            <a:ext cx="618012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mean =       muX1     stdX1        muy1       stdy1</a:t>
            </a:r>
            <a:endParaRPr lang="en-US" dirty="0"/>
          </a:p>
          <a:p>
            <a:pPr lvl="2"/>
            <a:r>
              <a:rPr lang="en-US" dirty="0" smtClean="0"/>
              <a:t>    0.7167    </a:t>
            </a:r>
            <a:r>
              <a:rPr lang="en-US" dirty="0"/>
              <a:t>0.3230   -0.0000    1.0000</a:t>
            </a:r>
          </a:p>
          <a:p>
            <a:pPr lvl="2"/>
            <a:r>
              <a:rPr lang="en-US" dirty="0"/>
              <a:t>    0.3327    0.1880    0.0000    1.0000</a:t>
            </a:r>
          </a:p>
          <a:p>
            <a:pPr lvl="2"/>
            <a:r>
              <a:rPr lang="en-US" dirty="0"/>
              <a:t>    0.4013    0.3620    0.0000    1.0000</a:t>
            </a:r>
          </a:p>
          <a:p>
            <a:pPr lvl="2"/>
            <a:r>
              <a:rPr lang="en-US" dirty="0"/>
              <a:t>    0.3363    0.2468   -0.0000    1.0000</a:t>
            </a:r>
          </a:p>
          <a:p>
            <a:pPr lvl="2"/>
            <a:r>
              <a:rPr lang="en-US" dirty="0"/>
              <a:t>    0.5534    0.3430    0.0000    1.0000</a:t>
            </a:r>
          </a:p>
        </p:txBody>
      </p:sp>
    </p:spTree>
    <p:extLst>
      <p:ext uri="{BB962C8B-B14F-4D97-AF65-F5344CB8AC3E}">
        <p14:creationId xmlns:p14="http://schemas.microsoft.com/office/powerpoint/2010/main" val="264404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…Next…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Apply </a:t>
            </a:r>
            <a:r>
              <a:rPr lang="en-US" dirty="0"/>
              <a:t>Principal </a:t>
            </a:r>
            <a:r>
              <a:rPr lang="en-US" dirty="0" err="1"/>
              <a:t>Compoments</a:t>
            </a:r>
            <a:r>
              <a:rPr lang="en-US" dirty="0"/>
              <a:t> </a:t>
            </a:r>
            <a:r>
              <a:rPr lang="en-US" dirty="0" smtClean="0"/>
              <a:t>Analysis for features extraction (“</a:t>
            </a:r>
            <a:r>
              <a:rPr lang="en-US" dirty="0" err="1" smtClean="0"/>
              <a:t>processpca</a:t>
            </a:r>
            <a:r>
              <a:rPr lang="en-US" dirty="0" smtClean="0"/>
              <a:t>” </a:t>
            </a:r>
            <a:r>
              <a:rPr lang="en-US" dirty="0" err="1" smtClean="0"/>
              <a:t>matlab</a:t>
            </a:r>
            <a:r>
              <a:rPr lang="en-US" dirty="0" smtClean="0"/>
              <a:t> function)</a:t>
            </a:r>
          </a:p>
          <a:p>
            <a:r>
              <a:rPr lang="en-US" i="1" dirty="0" err="1"/>
              <a:t>processpca</a:t>
            </a:r>
            <a:r>
              <a:rPr lang="en-US" dirty="0"/>
              <a:t> processes matrices using </a:t>
            </a:r>
            <a:r>
              <a:rPr lang="en-US" dirty="0" smtClean="0"/>
              <a:t>PCA so </a:t>
            </a:r>
            <a:r>
              <a:rPr lang="en-US" dirty="0"/>
              <a:t>that each row is uncorrelated, the rows are in the order of the amount they contribute to total variation, and rows whose contribution to total variation are less than </a:t>
            </a:r>
            <a:r>
              <a:rPr lang="en-US" i="1" dirty="0" err="1"/>
              <a:t>maxfrac</a:t>
            </a:r>
            <a:r>
              <a:rPr lang="en-US" dirty="0"/>
              <a:t> are removed</a:t>
            </a:r>
            <a:r>
              <a:rPr lang="en-US" dirty="0" smtClean="0"/>
              <a:t>.</a:t>
            </a:r>
          </a:p>
          <a:p>
            <a:r>
              <a:rPr lang="en-US" dirty="0" smtClean="0"/>
              <a:t>Here we apply:</a:t>
            </a:r>
          </a:p>
          <a:p>
            <a:pPr marL="534210" lvl="2" indent="0">
              <a:buNone/>
            </a:pPr>
            <a:r>
              <a:rPr lang="en-US" sz="2500" dirty="0" err="1"/>
              <a:t>FP.maxfrac</a:t>
            </a:r>
            <a:r>
              <a:rPr lang="en-US" sz="2500" dirty="0"/>
              <a:t> = 0.1</a:t>
            </a:r>
            <a:r>
              <a:rPr lang="en-US" sz="2500" dirty="0" smtClean="0"/>
              <a:t>;</a:t>
            </a:r>
            <a:endParaRPr lang="en-US" sz="2500" dirty="0"/>
          </a:p>
          <a:p>
            <a:pPr marL="534210" lvl="2" indent="0">
              <a:buNone/>
            </a:pPr>
            <a:r>
              <a:rPr lang="en-US" sz="2500" dirty="0"/>
              <a:t>[ptrans,ps2] = </a:t>
            </a:r>
            <a:r>
              <a:rPr lang="en-US" sz="2500" dirty="0" err="1"/>
              <a:t>processpca</a:t>
            </a:r>
            <a:r>
              <a:rPr lang="en-US" sz="2500" dirty="0"/>
              <a:t>(</a:t>
            </a:r>
            <a:r>
              <a:rPr lang="en-US" sz="2500" dirty="0" err="1"/>
              <a:t>pn</a:t>
            </a:r>
            <a:r>
              <a:rPr lang="en-US" sz="2500" dirty="0"/>
              <a:t>, FP);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43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…Next…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two principle components called as pca1 and pca2 the plotted as follows:</a:t>
            </a:r>
          </a:p>
          <a:p>
            <a:pPr marL="534210" lvl="2" indent="0">
              <a:buNone/>
            </a:pPr>
            <a:r>
              <a:rPr lang="en-US" dirty="0" err="1" smtClean="0"/>
              <a:t>fPca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ptrans</a:t>
            </a:r>
            <a:r>
              <a:rPr lang="en-US" dirty="0"/>
              <a:t>';</a:t>
            </a:r>
          </a:p>
          <a:p>
            <a:pPr marL="534210" lvl="2" indent="0">
              <a:buNone/>
            </a:pPr>
            <a:r>
              <a:rPr lang="en-US" dirty="0" smtClean="0"/>
              <a:t>plot(</a:t>
            </a:r>
            <a:r>
              <a:rPr lang="en-US" dirty="0" err="1"/>
              <a:t>fPca</a:t>
            </a:r>
            <a:r>
              <a:rPr lang="en-US" dirty="0" smtClean="0"/>
              <a:t>(:,</a:t>
            </a:r>
            <a:r>
              <a:rPr lang="en-US" dirty="0"/>
              <a:t>1</a:t>
            </a:r>
            <a:r>
              <a:rPr lang="en-US" dirty="0" smtClean="0"/>
              <a:t>),</a:t>
            </a:r>
            <a:r>
              <a:rPr lang="en-US" dirty="0"/>
              <a:t> </a:t>
            </a:r>
            <a:r>
              <a:rPr lang="en-US" dirty="0" err="1"/>
              <a:t>fPca</a:t>
            </a:r>
            <a:r>
              <a:rPr lang="en-US" dirty="0" smtClean="0"/>
              <a:t>(:,</a:t>
            </a:r>
            <a:r>
              <a:rPr lang="en-US" dirty="0"/>
              <a:t>2),'.') % OK</a:t>
            </a:r>
          </a:p>
          <a:p>
            <a:pPr marL="534210" lvl="2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12" y="3551237"/>
            <a:ext cx="7465196" cy="3303967"/>
          </a:xfrm>
          <a:prstGeom prst="rect">
            <a:avLst/>
          </a:prstGeom>
        </p:spPr>
      </p:pic>
      <p:sp>
        <p:nvSpPr>
          <p:cNvPr id="5" name="Cloud Callout 4"/>
          <p:cNvSpPr/>
          <p:nvPr/>
        </p:nvSpPr>
        <p:spPr>
          <a:xfrm>
            <a:off x="5954712" y="6855204"/>
            <a:ext cx="1828800" cy="482760"/>
          </a:xfrm>
          <a:prstGeom prst="cloudCallout">
            <a:avLst>
              <a:gd name="adj1" fmla="val -29116"/>
              <a:gd name="adj2" fmla="val -3127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Non linear separable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3621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40712" y="7236542"/>
            <a:ext cx="648600" cy="251989"/>
          </a:xfrm>
        </p:spPr>
        <p:txBody>
          <a:bodyPr/>
          <a:lstStyle/>
          <a:p>
            <a:pPr lvl="0"/>
            <a:fld id="{FD639600-8CFC-4E50-9295-0917A5B32C90}" type="slidenum">
              <a:rPr sz="1600"/>
              <a:t>6</a:t>
            </a:fld>
            <a:endParaRPr lang="en-US" sz="1600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92112" y="684213"/>
            <a:ext cx="8067676" cy="1023937"/>
          </a:xfrm>
        </p:spPr>
        <p:txBody>
          <a:bodyPr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sz="3600" dirty="0" smtClean="0"/>
              <a:t>ANN for classification</a:t>
            </a:r>
            <a:endParaRPr lang="en-US" sz="3600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773113" y="1949450"/>
            <a:ext cx="8153400" cy="4462463"/>
          </a:xfrm>
        </p:spPr>
        <p:txBody>
          <a:bodyPr>
            <a:noAutofit/>
          </a:bodyPr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32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32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8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24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20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lvl9pPr>
          </a:lstStyle>
          <a:p>
            <a:pPr marL="108000" indent="0">
              <a:spcAft>
                <a:spcPts val="600"/>
              </a:spcAft>
              <a:buSzPct val="100000"/>
              <a:buNone/>
            </a:pPr>
            <a:r>
              <a:rPr lang="en-US" sz="2400" dirty="0" smtClean="0"/>
              <a:t>ANN Model</a:t>
            </a:r>
            <a:r>
              <a:rPr lang="en-US" sz="2400" dirty="0" smtClean="0"/>
              <a:t>:</a:t>
            </a:r>
          </a:p>
          <a:p>
            <a:pPr marL="108000" indent="0">
              <a:spcAft>
                <a:spcPts val="600"/>
              </a:spcAft>
              <a:buSzPct val="100000"/>
              <a:buNone/>
            </a:pPr>
            <a:endParaRPr lang="en-US" sz="2400" dirty="0"/>
          </a:p>
          <a:p>
            <a:pPr marL="108000" indent="0">
              <a:spcAft>
                <a:spcPts val="600"/>
              </a:spcAft>
              <a:buSzPct val="100000"/>
              <a:buNone/>
            </a:pPr>
            <a:endParaRPr lang="en-US" sz="2400" dirty="0" smtClean="0"/>
          </a:p>
          <a:p>
            <a:pPr marL="108000" indent="0">
              <a:spcAft>
                <a:spcPts val="600"/>
              </a:spcAft>
              <a:buSzPct val="100000"/>
              <a:buNone/>
            </a:pPr>
            <a:endParaRPr lang="en-US" sz="2400" dirty="0"/>
          </a:p>
          <a:p>
            <a:pPr marL="108000" indent="0">
              <a:spcAft>
                <a:spcPts val="600"/>
              </a:spcAft>
              <a:buSzPct val="100000"/>
              <a:buNone/>
            </a:pPr>
            <a:endParaRPr lang="en-US" sz="2400" dirty="0" smtClean="0"/>
          </a:p>
          <a:p>
            <a:pPr marL="108000" indent="0">
              <a:spcAft>
                <a:spcPts val="600"/>
              </a:spcAft>
              <a:buSzPct val="100000"/>
              <a:buNone/>
            </a:pPr>
            <a:endParaRPr lang="en-US" sz="2400" dirty="0"/>
          </a:p>
          <a:p>
            <a:pPr marL="108000" indent="0">
              <a:spcAft>
                <a:spcPts val="600"/>
              </a:spcAft>
              <a:buSzPct val="100000"/>
              <a:buNone/>
            </a:pPr>
            <a:endParaRPr lang="en-US" sz="2400" dirty="0" smtClean="0"/>
          </a:p>
          <a:p>
            <a:pPr marL="108000" indent="0">
              <a:spcAft>
                <a:spcPts val="600"/>
              </a:spcAft>
              <a:buSzPct val="100000"/>
              <a:buNone/>
            </a:pPr>
            <a:endParaRPr lang="en-US" sz="2400" dirty="0"/>
          </a:p>
          <a:p>
            <a:pPr marL="108000" indent="0">
              <a:spcAft>
                <a:spcPts val="600"/>
              </a:spcAft>
              <a:buSzPct val="100000"/>
              <a:buNone/>
            </a:pPr>
            <a:r>
              <a:rPr lang="en-US" sz="2400" dirty="0" smtClean="0"/>
              <a:t>Find out:</a:t>
            </a:r>
          </a:p>
          <a:p>
            <a:pPr>
              <a:spcAft>
                <a:spcPts val="600"/>
              </a:spcAft>
              <a:buSzPct val="100000"/>
            </a:pPr>
            <a:r>
              <a:rPr lang="en-US" sz="2400" dirty="0" smtClean="0"/>
              <a:t>The best activation function</a:t>
            </a:r>
          </a:p>
          <a:p>
            <a:pPr>
              <a:spcAft>
                <a:spcPts val="600"/>
              </a:spcAft>
              <a:buSzPct val="100000"/>
            </a:pPr>
            <a:r>
              <a:rPr lang="en-US" sz="2400" dirty="0" smtClean="0"/>
              <a:t>Number of hidden layer</a:t>
            </a:r>
          </a:p>
          <a:p>
            <a:pPr>
              <a:spcAft>
                <a:spcPts val="600"/>
              </a:spcAft>
              <a:buSzPct val="100000"/>
            </a:pPr>
            <a:r>
              <a:rPr lang="en-US" sz="2400" dirty="0" err="1" smtClean="0"/>
              <a:t>etc</a:t>
            </a:r>
            <a:endParaRPr lang="en-US" sz="2400" dirty="0" smtClean="0"/>
          </a:p>
          <a:p>
            <a:pPr>
              <a:spcAft>
                <a:spcPts val="600"/>
              </a:spcAft>
              <a:buSzPct val="100000"/>
            </a:pPr>
            <a:endParaRPr lang="en-US" sz="24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12" y="2484437"/>
            <a:ext cx="8467726" cy="2104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12" y="4613888"/>
            <a:ext cx="582930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016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ANN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B</a:t>
            </a:r>
            <a:r>
              <a:rPr lang="en-US" sz="2000" dirty="0" smtClean="0"/>
              <a:t>inary </a:t>
            </a:r>
            <a:r>
              <a:rPr lang="en-US" sz="2000" dirty="0"/>
              <a:t>coding </a:t>
            </a:r>
            <a:r>
              <a:rPr lang="en-US" sz="2000" dirty="0" smtClean="0"/>
              <a:t>0/1 the target</a:t>
            </a:r>
            <a:endParaRPr lang="en-US" sz="2000" dirty="0"/>
          </a:p>
          <a:p>
            <a:pPr marL="322542" lvl="1" indent="0">
              <a:buNone/>
            </a:pPr>
            <a:r>
              <a:rPr lang="en-US" sz="1800" dirty="0"/>
              <a:t>target = double(target &gt; 1</a:t>
            </a:r>
            <a:r>
              <a:rPr lang="en-US" sz="1800" dirty="0" smtClean="0"/>
              <a:t>);</a:t>
            </a:r>
            <a:endParaRPr lang="en-US" sz="1800" dirty="0"/>
          </a:p>
          <a:p>
            <a:r>
              <a:rPr lang="en-US" sz="2000" dirty="0" smtClean="0"/>
              <a:t>create </a:t>
            </a:r>
            <a:r>
              <a:rPr lang="en-US" sz="2000" dirty="0"/>
              <a:t>a neural network</a:t>
            </a:r>
          </a:p>
          <a:p>
            <a:pPr marL="322542" lvl="1" indent="0">
              <a:buNone/>
            </a:pPr>
            <a:r>
              <a:rPr lang="en-US" sz="1800" dirty="0"/>
              <a:t>net = </a:t>
            </a:r>
            <a:r>
              <a:rPr lang="en-US" sz="1800" dirty="0" err="1"/>
              <a:t>feedforwardnet</a:t>
            </a:r>
            <a:r>
              <a:rPr lang="en-US" sz="1800" dirty="0"/>
              <a:t>([6 4</a:t>
            </a:r>
            <a:r>
              <a:rPr lang="en-US" sz="1800" dirty="0" smtClean="0"/>
              <a:t>]);</a:t>
            </a:r>
            <a:endParaRPr lang="en-US" sz="1800" dirty="0"/>
          </a:p>
          <a:p>
            <a:r>
              <a:rPr lang="en-US" sz="2000" dirty="0" smtClean="0"/>
              <a:t>set ANN parameters</a:t>
            </a:r>
            <a:endParaRPr lang="en-US" sz="2000" dirty="0"/>
          </a:p>
          <a:p>
            <a:pPr marL="322542" lvl="1" indent="0">
              <a:buNone/>
            </a:pPr>
            <a:r>
              <a:rPr lang="en-US" sz="1800" dirty="0" err="1"/>
              <a:t>net.divideParam.trainRatio</a:t>
            </a:r>
            <a:r>
              <a:rPr lang="en-US" sz="1800" dirty="0"/>
              <a:t> = 0.70; </a:t>
            </a:r>
            <a:endParaRPr lang="en-US" sz="1800" dirty="0" smtClean="0"/>
          </a:p>
          <a:p>
            <a:pPr marL="322542" lvl="1" indent="0">
              <a:buNone/>
            </a:pPr>
            <a:r>
              <a:rPr lang="en-US" sz="1800" dirty="0" err="1" smtClean="0"/>
              <a:t>net.divideParam.valRatio</a:t>
            </a:r>
            <a:r>
              <a:rPr lang="en-US" sz="1800" dirty="0" smtClean="0"/>
              <a:t>   </a:t>
            </a:r>
            <a:r>
              <a:rPr lang="en-US" sz="1800" dirty="0"/>
              <a:t>= 0.15</a:t>
            </a:r>
            <a:r>
              <a:rPr lang="en-US" sz="1800" dirty="0" smtClean="0"/>
              <a:t>;</a:t>
            </a:r>
          </a:p>
          <a:p>
            <a:pPr marL="322542" lvl="1" indent="0">
              <a:buNone/>
            </a:pPr>
            <a:r>
              <a:rPr lang="en-US" sz="1800" dirty="0" err="1" smtClean="0"/>
              <a:t>net.divideParam.testRatio</a:t>
            </a:r>
            <a:r>
              <a:rPr lang="en-US" sz="1800" dirty="0" smtClean="0"/>
              <a:t>  </a:t>
            </a:r>
            <a:r>
              <a:rPr lang="en-US" sz="1800" dirty="0"/>
              <a:t>= 0.15; </a:t>
            </a:r>
            <a:endParaRPr lang="en-US" sz="1800" dirty="0" smtClean="0"/>
          </a:p>
          <a:p>
            <a:r>
              <a:rPr lang="en-US" sz="2000" dirty="0"/>
              <a:t>view(net)</a:t>
            </a:r>
          </a:p>
          <a:p>
            <a:pPr marL="322542" lvl="1" indent="0">
              <a:buNone/>
            </a:pPr>
            <a:endParaRPr lang="en-US" sz="18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458" t="30209" r="4904" b="41667"/>
          <a:stretch/>
        </p:blipFill>
        <p:spPr>
          <a:xfrm>
            <a:off x="954336" y="5149635"/>
            <a:ext cx="7543800" cy="214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91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a neural network</a:t>
            </a:r>
          </a:p>
          <a:p>
            <a:pPr marL="272145" lvl="1" indent="0">
              <a:buNone/>
            </a:pPr>
            <a:r>
              <a:rPr lang="en-US" dirty="0"/>
              <a:t>[</a:t>
            </a:r>
            <a:r>
              <a:rPr lang="en-US" dirty="0" err="1"/>
              <a:t>net,tr,Y,E</a:t>
            </a:r>
            <a:r>
              <a:rPr lang="en-US" dirty="0"/>
              <a:t>] = train(net</a:t>
            </a:r>
            <a:r>
              <a:rPr lang="en-US" dirty="0" smtClean="0"/>
              <a:t>,</a:t>
            </a:r>
            <a:r>
              <a:rPr lang="en-US" dirty="0"/>
              <a:t> </a:t>
            </a:r>
            <a:r>
              <a:rPr lang="en-US" dirty="0" err="1" smtClean="0"/>
              <a:t>fPca</a:t>
            </a:r>
            <a:r>
              <a:rPr lang="en-US" dirty="0" smtClean="0"/>
              <a:t>',</a:t>
            </a:r>
            <a:r>
              <a:rPr lang="en-US" dirty="0"/>
              <a:t>target');</a:t>
            </a:r>
          </a:p>
          <a:p>
            <a:r>
              <a:rPr lang="en-US" dirty="0" smtClean="0"/>
              <a:t>View </a:t>
            </a:r>
            <a:r>
              <a:rPr lang="en-US" dirty="0"/>
              <a:t>t</a:t>
            </a:r>
            <a:r>
              <a:rPr lang="en-US" dirty="0" smtClean="0"/>
              <a:t>he performance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912" y="3303241"/>
            <a:ext cx="5105400" cy="381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73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Classification line of trained ANN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12" y="1951037"/>
            <a:ext cx="6822281" cy="511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5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jpeg"/></Relationships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lyt-frep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glaci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lyt-greengradlin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lyt-movwav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lyt-pap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lyt-boo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lyt-numdar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lyt-rededg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lyt-roundedrec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lyt-techpol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yt-aqu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lyt-tunne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wa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lyt-organi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w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Opulent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yt-bluelinesgra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yt-oce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lyt-bluegre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lyt-sunr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lyt-brow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yt-charglow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fores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3558</TotalTime>
  <Words>443</Words>
  <Application>Microsoft Office PowerPoint</Application>
  <PresentationFormat>Custom</PresentationFormat>
  <Paragraphs>95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24</vt:i4>
      </vt:variant>
      <vt:variant>
        <vt:lpstr>Slide Titles</vt:lpstr>
      </vt:variant>
      <vt:variant>
        <vt:i4>13</vt:i4>
      </vt:variant>
    </vt:vector>
  </HeadingPairs>
  <TitlesOfParts>
    <vt:vector size="54" baseType="lpstr">
      <vt:lpstr>Microsoft YaHei</vt:lpstr>
      <vt:lpstr>Albany</vt:lpstr>
      <vt:lpstr>Andale Sans UI</vt:lpstr>
      <vt:lpstr>Arial</vt:lpstr>
      <vt:lpstr>Arial Unicode MS</vt:lpstr>
      <vt:lpstr>Calibri</vt:lpstr>
      <vt:lpstr>Lucida Sans Unicode</vt:lpstr>
      <vt:lpstr>Mangal</vt:lpstr>
      <vt:lpstr>MS Mincho</vt:lpstr>
      <vt:lpstr>Segoe Script</vt:lpstr>
      <vt:lpstr>StarSymbol</vt:lpstr>
      <vt:lpstr>Tahoma</vt:lpstr>
      <vt:lpstr>Thorndale</vt:lpstr>
      <vt:lpstr>Times New Roman</vt:lpstr>
      <vt:lpstr>Trebuchet MS</vt:lpstr>
      <vt:lpstr>Wingdings</vt:lpstr>
      <vt:lpstr>Wingdings 2</vt:lpstr>
      <vt:lpstr>Default</vt:lpstr>
      <vt:lpstr>lyt-aqua</vt:lpstr>
      <vt:lpstr>lyt-bluelinesgrad</vt:lpstr>
      <vt:lpstr>lyt-ocean</vt:lpstr>
      <vt:lpstr>lyt-bluegrey</vt:lpstr>
      <vt:lpstr>lyt-sunrise</vt:lpstr>
      <vt:lpstr>lyt-brown</vt:lpstr>
      <vt:lpstr>lyt-charglow</vt:lpstr>
      <vt:lpstr>forest</vt:lpstr>
      <vt:lpstr>lyt-frepa</vt:lpstr>
      <vt:lpstr>glacier</vt:lpstr>
      <vt:lpstr>lyt-greengradlines</vt:lpstr>
      <vt:lpstr>lyt-movwaves</vt:lpstr>
      <vt:lpstr>lyt-paper</vt:lpstr>
      <vt:lpstr>lyt-book</vt:lpstr>
      <vt:lpstr>lyt-numdark</vt:lpstr>
      <vt:lpstr>lyt-rededges</vt:lpstr>
      <vt:lpstr>lyt-roundedrect</vt:lpstr>
      <vt:lpstr>lyt-techpoly</vt:lpstr>
      <vt:lpstr>lyt-tunnel</vt:lpstr>
      <vt:lpstr>water</vt:lpstr>
      <vt:lpstr>lyt-organic</vt:lpstr>
      <vt:lpstr>wine</vt:lpstr>
      <vt:lpstr>Opulent</vt:lpstr>
      <vt:lpstr>Bearing Fault Problem</vt:lpstr>
      <vt:lpstr>Introduction</vt:lpstr>
      <vt:lpstr>How to classify</vt:lpstr>
      <vt:lpstr>…Next…</vt:lpstr>
      <vt:lpstr>…Next…</vt:lpstr>
      <vt:lpstr>ANN for classification</vt:lpstr>
      <vt:lpstr>Design ANN </vt:lpstr>
      <vt:lpstr>Training</vt:lpstr>
      <vt:lpstr>Classification line of trained ANN</vt:lpstr>
      <vt:lpstr>Classification</vt:lpstr>
      <vt:lpstr>Without PCA (left) vs PCA(right)</vt:lpstr>
      <vt:lpstr>Without PCA (left) vs PCA(right)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Improving Haar-Like Features based Face Detection using Skin Color, Template and Area Filtering for Crowded Face Images</dc:title>
  <dc:creator>User</dc:creator>
  <cp:lastModifiedBy>Windows User</cp:lastModifiedBy>
  <cp:revision>52</cp:revision>
  <dcterms:created xsi:type="dcterms:W3CDTF">2012-07-27T10:21:32Z</dcterms:created>
  <dcterms:modified xsi:type="dcterms:W3CDTF">2019-01-04T01:44:36Z</dcterms:modified>
</cp:coreProperties>
</file>